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1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9" y="67"/>
      </p:cViewPr>
      <p:guideLst>
        <p:guide orient="horz" pos="2160"/>
        <p:guide pos="11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94A99-8310-4C39-A0D3-3F6A1B948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32A91E3-512F-4A6E-BB22-7439044F9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99852-D42C-4409-A196-9DA1804C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40776A-588E-4177-A5C4-ECB7AC17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609AD1-7628-4A39-9CD4-C156ED48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40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EF2AF-D5CC-4A61-A294-1760F789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822D31C-A8B9-4FED-BBCB-3D25B7B54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1A1B82-624D-4DFB-9FEE-B75DD9B1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889370-7093-4D94-B019-CA49BCD3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014B81-D8AF-4EA6-B652-9A89C4B2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14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CC149B-2EC3-4B29-88F4-E925C35B9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E115F6-0E27-42FD-9C79-2EEC5781C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FC101-A2AD-478E-B00F-CD0A656B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30406B-F329-4DB7-9983-3F348355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2D759C-F7A0-4A7D-9639-316FF5FF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23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3955D-1132-4FDE-9555-0EADDC0D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3539B4-1373-444D-964D-45EC690F5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61BD5C-8BB3-4B7D-9F4B-4FC3DF87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F20BCF-CE04-4B80-B721-94F6FA2E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29566E-1BD2-4B3E-9DEC-D317EE3A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87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D9710-2BCD-4939-BC11-DEA9D0DB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8BF5EF-7DE4-482E-A05F-B4140A434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AD2BCF-20F6-4C4A-A8DB-213E7513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F55501-B67F-4D02-88DE-54760DD1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1E711C-B59D-42E7-9F55-72B7D449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07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78F24F-DA00-469A-B3CF-9305E4F7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4F4F8B-81F8-4E5C-BB62-0B5A5410B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1E492A-4117-45B7-852C-6AD31739E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9C99EC-8C39-4475-BEB3-54736B4D1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013EE5-6143-4472-BBA8-57AF593D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E0CF33-7C9A-42C2-B3E9-331016E1D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54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5F849-EE20-4AB6-ACD4-EAE0B3D6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F30418-C4B2-4474-B105-28B532974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6000B4-97D3-496A-AD69-860AF459B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DD2277-F6E6-4401-84F6-4953D2BBE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81292C-E540-4B11-8C26-206B00AB8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23E16C8-E17A-467F-94E4-77A15A53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764341-7AAC-4A13-B965-3BC0FB63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B5E5B56-A2B3-4DF9-A403-52609FCE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87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8B8A75-FA13-4106-9587-B9DE8C72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1C3F2F-570A-49D0-A633-FC6B3798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BA8CD-DF66-4694-ADEF-4DCC7306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9D7C2B-2039-417E-B116-451588F6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07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9E8B21-5D1D-4DB3-BB5C-99E9B867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20F9F5-4780-4F6D-BBF5-E0D2A8A12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56EAC6-AA12-4E0E-A349-3BBF98580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3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12FB1-761F-429B-9DD2-EA517865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2D07C4-D7AE-45CE-AE0C-18E671561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228A3E-BF60-45BB-8F29-E8513A298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569D0D-87DC-4433-9D70-A9DB03F9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FF5B04-9101-4623-B87C-519AAB16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55551D-DF7E-402C-9D22-0F93F450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4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9EE2C-B2FE-4F1E-A655-BF32687A3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DD924D-2D4B-4D94-B7DB-61C3586D2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64F4FA-0571-45D4-9DAB-9197E9240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22BE0E-FBAE-465E-8B76-99ACE44F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D2568E-213D-4B9F-B55F-C25DCFC4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BED91E-D889-4670-8FB8-6EFB2D45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2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1BB19F-4168-4FB1-8DDC-B5FF0318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E1EB96-E69E-4EFB-A5D0-A3F57198F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FCA48-997F-4947-A7F8-A59332683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6F31-1E94-4A17-BB00-3B6F2D16194F}" type="datetimeFigureOut">
              <a:rPr lang="de-DE" smtClean="0"/>
              <a:t>17.12.2021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5697EA-59A7-48AB-A364-941577434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08EEAF-9DBC-48CE-A314-6827816B6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18F9-2955-4BD8-A5ED-48D9BA5AF9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06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text.reverso.net/%C3%BCbersetzung/deutsch-englisch/R%C3%B6hrenstrom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xt.reverso.net/%C3%BCbersetzung/deutsch-englisch/R%C3%B6hrenstr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1280"/>
            <a:ext cx="3143689" cy="3961048"/>
          </a:xfrm>
          <a:prstGeom prst="rect">
            <a:avLst/>
          </a:prstGeom>
        </p:spPr>
      </p:pic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6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Kathode</a:t>
            </a:r>
            <a:endParaRPr lang="de-DE" dirty="0"/>
          </a:p>
        </p:txBody>
      </p:sp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0E40B61F-413A-4C01-9C1D-3B6CF25BB26F}"/>
              </a:ext>
            </a:extLst>
          </p:cNvPr>
          <p:cNvSpPr/>
          <p:nvPr/>
        </p:nvSpPr>
        <p:spPr>
          <a:xfrm rot="1993513">
            <a:off x="7004709" y="210182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Pfeil: nach unten 99">
            <a:extLst>
              <a:ext uri="{FF2B5EF4-FFF2-40B4-BE49-F238E27FC236}">
                <a16:creationId xmlns:a16="http://schemas.microsoft.com/office/drawing/2014/main" id="{A31A799F-7808-4F12-9303-125C2594F879}"/>
              </a:ext>
            </a:extLst>
          </p:cNvPr>
          <p:cNvSpPr/>
          <p:nvPr/>
        </p:nvSpPr>
        <p:spPr>
          <a:xfrm rot="2880366">
            <a:off x="7029325" y="236250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Pfeil: nach unten 101">
            <a:extLst>
              <a:ext uri="{FF2B5EF4-FFF2-40B4-BE49-F238E27FC236}">
                <a16:creationId xmlns:a16="http://schemas.microsoft.com/office/drawing/2014/main" id="{1AACA2F7-EA53-4C7A-95F5-8CAA9B5FD2B9}"/>
              </a:ext>
            </a:extLst>
          </p:cNvPr>
          <p:cNvSpPr/>
          <p:nvPr/>
        </p:nvSpPr>
        <p:spPr>
          <a:xfrm rot="1628573">
            <a:off x="7607913" y="384525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Pfeil: nach unten 103">
            <a:extLst>
              <a:ext uri="{FF2B5EF4-FFF2-40B4-BE49-F238E27FC236}">
                <a16:creationId xmlns:a16="http://schemas.microsoft.com/office/drawing/2014/main" id="{4D6BE35E-3302-4907-AD98-17211D06075A}"/>
              </a:ext>
            </a:extLst>
          </p:cNvPr>
          <p:cNvSpPr/>
          <p:nvPr/>
        </p:nvSpPr>
        <p:spPr>
          <a:xfrm rot="2801693">
            <a:off x="6820437" y="203950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Pfeil: nach unten 105">
            <a:extLst>
              <a:ext uri="{FF2B5EF4-FFF2-40B4-BE49-F238E27FC236}">
                <a16:creationId xmlns:a16="http://schemas.microsoft.com/office/drawing/2014/main" id="{61711F7D-5E06-43E2-A8D4-5473F31EF9BA}"/>
              </a:ext>
            </a:extLst>
          </p:cNvPr>
          <p:cNvSpPr/>
          <p:nvPr/>
        </p:nvSpPr>
        <p:spPr>
          <a:xfrm rot="3084117">
            <a:off x="7575647" y="370783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Pfeil: nach unten 106">
            <a:extLst>
              <a:ext uri="{FF2B5EF4-FFF2-40B4-BE49-F238E27FC236}">
                <a16:creationId xmlns:a16="http://schemas.microsoft.com/office/drawing/2014/main" id="{A4C5A88D-B5CA-46E1-BF70-0D1A5A42EE32}"/>
              </a:ext>
            </a:extLst>
          </p:cNvPr>
          <p:cNvSpPr/>
          <p:nvPr/>
        </p:nvSpPr>
        <p:spPr>
          <a:xfrm rot="1993513">
            <a:off x="7736889" y="3991010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Pfeil: nach unten 107">
            <a:extLst>
              <a:ext uri="{FF2B5EF4-FFF2-40B4-BE49-F238E27FC236}">
                <a16:creationId xmlns:a16="http://schemas.microsoft.com/office/drawing/2014/main" id="{EA9B5D71-D368-4067-958D-781C9487027B}"/>
              </a:ext>
            </a:extLst>
          </p:cNvPr>
          <p:cNvSpPr/>
          <p:nvPr/>
        </p:nvSpPr>
        <p:spPr>
          <a:xfrm rot="1993513">
            <a:off x="7856452" y="415612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Pfeil: nach unten 108">
            <a:extLst>
              <a:ext uri="{FF2B5EF4-FFF2-40B4-BE49-F238E27FC236}">
                <a16:creationId xmlns:a16="http://schemas.microsoft.com/office/drawing/2014/main" id="{DD3D86C1-7A11-408E-8AAE-10BA3D6D0AA3}"/>
              </a:ext>
            </a:extLst>
          </p:cNvPr>
          <p:cNvSpPr/>
          <p:nvPr/>
        </p:nvSpPr>
        <p:spPr>
          <a:xfrm rot="7153051">
            <a:off x="7161431" y="281495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Pfeil: nach unten 112">
            <a:extLst>
              <a:ext uri="{FF2B5EF4-FFF2-40B4-BE49-F238E27FC236}">
                <a16:creationId xmlns:a16="http://schemas.microsoft.com/office/drawing/2014/main" id="{21650E78-0C90-4A56-AF7D-F6CBCAA2E9AD}"/>
              </a:ext>
            </a:extLst>
          </p:cNvPr>
          <p:cNvSpPr/>
          <p:nvPr/>
        </p:nvSpPr>
        <p:spPr>
          <a:xfrm rot="7021630">
            <a:off x="7500071" y="366380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Pfeil: nach unten 113">
            <a:extLst>
              <a:ext uri="{FF2B5EF4-FFF2-40B4-BE49-F238E27FC236}">
                <a16:creationId xmlns:a16="http://schemas.microsoft.com/office/drawing/2014/main" id="{60A048A0-0E8A-402A-A49D-52EC0F0D1F5E}"/>
              </a:ext>
            </a:extLst>
          </p:cNvPr>
          <p:cNvSpPr/>
          <p:nvPr/>
        </p:nvSpPr>
        <p:spPr>
          <a:xfrm rot="1993513">
            <a:off x="7747746" y="393268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Pfeil: nach unten 114">
            <a:extLst>
              <a:ext uri="{FF2B5EF4-FFF2-40B4-BE49-F238E27FC236}">
                <a16:creationId xmlns:a16="http://schemas.microsoft.com/office/drawing/2014/main" id="{756F0F06-89F6-4FAB-92BC-3680BD8ADCB0}"/>
              </a:ext>
            </a:extLst>
          </p:cNvPr>
          <p:cNvSpPr/>
          <p:nvPr/>
        </p:nvSpPr>
        <p:spPr>
          <a:xfrm rot="8156195">
            <a:off x="7990480" y="445121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Pfeil: nach unten 115">
            <a:extLst>
              <a:ext uri="{FF2B5EF4-FFF2-40B4-BE49-F238E27FC236}">
                <a16:creationId xmlns:a16="http://schemas.microsoft.com/office/drawing/2014/main" id="{F4EF0D34-ACEC-4CC4-A6A0-6605574BEC5D}"/>
              </a:ext>
            </a:extLst>
          </p:cNvPr>
          <p:cNvSpPr/>
          <p:nvPr/>
        </p:nvSpPr>
        <p:spPr>
          <a:xfrm rot="2880366">
            <a:off x="7357369" y="3208797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Pfeil: nach unten 116">
            <a:extLst>
              <a:ext uri="{FF2B5EF4-FFF2-40B4-BE49-F238E27FC236}">
                <a16:creationId xmlns:a16="http://schemas.microsoft.com/office/drawing/2014/main" id="{CDCE0E27-3F39-40F0-B94B-A39EEA4259D3}"/>
              </a:ext>
            </a:extLst>
          </p:cNvPr>
          <p:cNvSpPr/>
          <p:nvPr/>
        </p:nvSpPr>
        <p:spPr>
          <a:xfrm rot="9037260">
            <a:off x="7813140" y="455512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Pfeil: nach unten 117">
            <a:extLst>
              <a:ext uri="{FF2B5EF4-FFF2-40B4-BE49-F238E27FC236}">
                <a16:creationId xmlns:a16="http://schemas.microsoft.com/office/drawing/2014/main" id="{B41E160B-EBC0-4AF3-93B5-D3F504DE2F1A}"/>
              </a:ext>
            </a:extLst>
          </p:cNvPr>
          <p:cNvSpPr/>
          <p:nvPr/>
        </p:nvSpPr>
        <p:spPr>
          <a:xfrm rot="4710198">
            <a:off x="7106362" y="2611178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Pfeil: nach unten 118">
            <a:extLst>
              <a:ext uri="{FF2B5EF4-FFF2-40B4-BE49-F238E27FC236}">
                <a16:creationId xmlns:a16="http://schemas.microsoft.com/office/drawing/2014/main" id="{BB61802C-F395-4A19-839A-9C030EDC8988}"/>
              </a:ext>
            </a:extLst>
          </p:cNvPr>
          <p:cNvSpPr/>
          <p:nvPr/>
        </p:nvSpPr>
        <p:spPr>
          <a:xfrm rot="4710198">
            <a:off x="7259302" y="304157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Pfeil: nach unten 119">
            <a:extLst>
              <a:ext uri="{FF2B5EF4-FFF2-40B4-BE49-F238E27FC236}">
                <a16:creationId xmlns:a16="http://schemas.microsoft.com/office/drawing/2014/main" id="{A4E43680-E92F-4D2F-9304-D0A9F756709F}"/>
              </a:ext>
            </a:extLst>
          </p:cNvPr>
          <p:cNvSpPr/>
          <p:nvPr/>
        </p:nvSpPr>
        <p:spPr>
          <a:xfrm rot="6899525">
            <a:off x="8065121" y="476221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Pfeil: nach unten 120">
            <a:extLst>
              <a:ext uri="{FF2B5EF4-FFF2-40B4-BE49-F238E27FC236}">
                <a16:creationId xmlns:a16="http://schemas.microsoft.com/office/drawing/2014/main" id="{02CA1BE4-8ED1-4D32-919D-06698CB69BEA}"/>
              </a:ext>
            </a:extLst>
          </p:cNvPr>
          <p:cNvSpPr/>
          <p:nvPr/>
        </p:nvSpPr>
        <p:spPr>
          <a:xfrm rot="6868431">
            <a:off x="7812124" y="4252324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Pfeil: nach unten 121">
            <a:extLst>
              <a:ext uri="{FF2B5EF4-FFF2-40B4-BE49-F238E27FC236}">
                <a16:creationId xmlns:a16="http://schemas.microsoft.com/office/drawing/2014/main" id="{EADA10AA-AB80-42D2-A32C-9ED174CA8D8C}"/>
              </a:ext>
            </a:extLst>
          </p:cNvPr>
          <p:cNvSpPr/>
          <p:nvPr/>
        </p:nvSpPr>
        <p:spPr>
          <a:xfrm rot="2880366">
            <a:off x="7432898" y="3386293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Freihandform 39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8418" y="583763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200222" y="692471"/>
            <a:ext cx="150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Heizspannung</a:t>
            </a:r>
            <a:endParaRPr lang="de-DE" dirty="0"/>
          </a:p>
        </p:txBody>
      </p:sp>
      <p:sp>
        <p:nvSpPr>
          <p:cNvPr id="46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3958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5723" y="692471"/>
            <a:ext cx="14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Hochspannung</a:t>
            </a:r>
            <a:endParaRPr lang="de-DE" dirty="0"/>
          </a:p>
        </p:txBody>
      </p:sp>
      <p:sp>
        <p:nvSpPr>
          <p:cNvPr id="90" name="Freihandform 89"/>
          <p:cNvSpPr/>
          <p:nvPr/>
        </p:nvSpPr>
        <p:spPr>
          <a:xfrm>
            <a:off x="2731714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Abgerundetes Rechteck 90"/>
          <p:cNvSpPr/>
          <p:nvPr/>
        </p:nvSpPr>
        <p:spPr>
          <a:xfrm rot="16200000">
            <a:off x="3146538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3315901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3" name="Grafik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677" y="506323"/>
            <a:ext cx="596734" cy="136184"/>
          </a:xfrm>
          <a:prstGeom prst="rect">
            <a:avLst/>
          </a:prstGeom>
        </p:spPr>
      </p:pic>
      <p:sp>
        <p:nvSpPr>
          <p:cNvPr id="94" name="Textfeld 93"/>
          <p:cNvSpPr txBox="1"/>
          <p:nvPr/>
        </p:nvSpPr>
        <p:spPr>
          <a:xfrm>
            <a:off x="3522175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95" name="Gleichschenkliges Dreieck 94"/>
          <p:cNvSpPr/>
          <p:nvPr/>
        </p:nvSpPr>
        <p:spPr>
          <a:xfrm rot="-3240000">
            <a:off x="3609933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/>
          <p:cNvSpPr/>
          <p:nvPr/>
        </p:nvSpPr>
        <p:spPr>
          <a:xfrm>
            <a:off x="3473223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>
            <a:off x="3315901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Ellipse 97"/>
          <p:cNvSpPr/>
          <p:nvPr/>
        </p:nvSpPr>
        <p:spPr>
          <a:xfrm flipV="1">
            <a:off x="3922133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/>
          <p:cNvSpPr/>
          <p:nvPr/>
        </p:nvSpPr>
        <p:spPr>
          <a:xfrm flipV="1">
            <a:off x="3344802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Freihandform 100"/>
          <p:cNvSpPr/>
          <p:nvPr/>
        </p:nvSpPr>
        <p:spPr>
          <a:xfrm>
            <a:off x="7872855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Abgerundetes Rechteck 102"/>
          <p:cNvSpPr/>
          <p:nvPr/>
        </p:nvSpPr>
        <p:spPr>
          <a:xfrm rot="16200000">
            <a:off x="8287679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Rechteck 104"/>
          <p:cNvSpPr/>
          <p:nvPr/>
        </p:nvSpPr>
        <p:spPr>
          <a:xfrm>
            <a:off x="8457042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0" name="Grafik 1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818" y="506323"/>
            <a:ext cx="596734" cy="136184"/>
          </a:xfrm>
          <a:prstGeom prst="rect">
            <a:avLst/>
          </a:prstGeom>
        </p:spPr>
      </p:pic>
      <p:sp>
        <p:nvSpPr>
          <p:cNvPr id="111" name="Textfeld 110"/>
          <p:cNvSpPr txBox="1"/>
          <p:nvPr/>
        </p:nvSpPr>
        <p:spPr>
          <a:xfrm>
            <a:off x="8663316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12" name="Gleichschenkliges Dreieck 111"/>
          <p:cNvSpPr/>
          <p:nvPr/>
        </p:nvSpPr>
        <p:spPr>
          <a:xfrm rot="-3240000">
            <a:off x="8751074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8614364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Rechteck 123"/>
          <p:cNvSpPr/>
          <p:nvPr/>
        </p:nvSpPr>
        <p:spPr>
          <a:xfrm>
            <a:off x="8457042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Ellipse 124"/>
          <p:cNvSpPr/>
          <p:nvPr/>
        </p:nvSpPr>
        <p:spPr>
          <a:xfrm flipV="1">
            <a:off x="9063274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Ellipse 125"/>
          <p:cNvSpPr/>
          <p:nvPr/>
        </p:nvSpPr>
        <p:spPr>
          <a:xfrm flipV="1">
            <a:off x="8485943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8800" y="2331329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2C6A163-D756-4CCD-94F2-46F388DC2451}"/>
              </a:ext>
            </a:extLst>
          </p:cNvPr>
          <p:cNvSpPr txBox="1"/>
          <p:nvPr/>
        </p:nvSpPr>
        <p:spPr>
          <a:xfrm>
            <a:off x="4644022" y="65548"/>
            <a:ext cx="1655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Röntgenröhre</a:t>
            </a:r>
          </a:p>
        </p:txBody>
      </p:sp>
    </p:spTree>
    <p:extLst>
      <p:ext uri="{BB962C8B-B14F-4D97-AF65-F5344CB8AC3E}">
        <p14:creationId xmlns:p14="http://schemas.microsoft.com/office/powerpoint/2010/main" val="254877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0799"/>
            <a:ext cx="3142857" cy="3960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455" y="1972953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205" y="214560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99900" y="691200"/>
            <a:ext cx="150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Heizspannung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6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Kathode</a:t>
            </a:r>
            <a:endParaRPr lang="de-DE" dirty="0"/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6" name="Grafik 65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759" y="46984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4" name="Grafik 73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811" y="47409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2" name="Grafik 91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8" name="Grafik 97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9" name="Grafik 98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3" name="Grafik 102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0" name="Grafik 109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2" name="Grafik 111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91" name="Freihandform 90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Abgerundetes Rechteck 96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Rechteck 101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4" name="Grafik 10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06" name="Textfeld 105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07" name="Gleichschenkliges Dreieck 106"/>
          <p:cNvSpPr/>
          <p:nvPr/>
        </p:nvSpPr>
        <p:spPr>
          <a:xfrm rot="-3240000">
            <a:off x="3608028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Ellipse 107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Rechteck 108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Freihandform 123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Abgerundetes Rechteck 124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Rechteck 125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7" name="Grafik 1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28" name="Textfeld 127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29" name="Gleichschenkliges Dreieck 128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Ellipse 131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4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Hochspannung</a:t>
            </a:r>
            <a:endParaRPr lang="de-DE" dirty="0"/>
          </a:p>
        </p:txBody>
      </p:sp>
      <p:pic>
        <p:nvPicPr>
          <p:cNvPr id="115" name="Grafik 1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8800" y="2331329"/>
            <a:ext cx="3292984" cy="2085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14" name="Freihandform 113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262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FFC000"/>
                </a:solidFill>
              </a:rPr>
              <a:t>Elektronenwolke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0D14DEE8-B9F2-45C9-AFB2-DC2289FF9D42}"/>
              </a:ext>
            </a:extLst>
          </p:cNvPr>
          <p:cNvSpPr txBox="1"/>
          <p:nvPr/>
        </p:nvSpPr>
        <p:spPr>
          <a:xfrm>
            <a:off x="4644022" y="65548"/>
            <a:ext cx="1655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Röntgenröhre</a:t>
            </a:r>
          </a:p>
        </p:txBody>
      </p:sp>
    </p:spTree>
    <p:extLst>
      <p:ext uri="{BB962C8B-B14F-4D97-AF65-F5344CB8AC3E}">
        <p14:creationId xmlns:p14="http://schemas.microsoft.com/office/powerpoint/2010/main" val="7127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1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5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5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5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5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50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500"/>
                            </p:stCondLst>
                            <p:childTnLst>
                              <p:par>
                                <p:cTn id="1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500"/>
                            </p:stCondLst>
                            <p:childTnLst>
                              <p:par>
                                <p:cTn id="19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00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00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0"/>
                            </p:stCondLst>
                            <p:childTnLst>
                              <p:par>
                                <p:cTn id="2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0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107" grpId="2" animBg="1"/>
      <p:bldP spid="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rafik 1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800" y="2334002"/>
            <a:ext cx="3292984" cy="20858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53" y="1572046"/>
            <a:ext cx="2857899" cy="3600953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200" y="1973430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205" y="214611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rgbClr val="99FF99">
              <a:alpha val="49804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99900" y="691200"/>
            <a:ext cx="150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Heizspannung</a:t>
            </a:r>
            <a:endParaRPr lang="de-DE" dirty="0"/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3800" y="608400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2600" y="691200"/>
            <a:ext cx="14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Hochspannung</a:t>
            </a:r>
            <a:endParaRPr lang="de-DE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6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Kathode</a:t>
            </a:r>
            <a:endParaRPr lang="de-DE" dirty="0"/>
          </a:p>
        </p:txBody>
      </p:sp>
      <p:pic>
        <p:nvPicPr>
          <p:cNvPr id="58" name="Grafik 57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6" name="Grafik 65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5700" y="46977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3A84D30-0260-42D3-A52C-0C9BF3036434}"/>
              </a:ext>
            </a:extLst>
          </p:cNvPr>
          <p:cNvGrpSpPr/>
          <p:nvPr/>
        </p:nvGrpSpPr>
        <p:grpSpPr>
          <a:xfrm>
            <a:off x="4530405" y="1807968"/>
            <a:ext cx="1159613" cy="372448"/>
            <a:chOff x="5147313" y="1073132"/>
            <a:chExt cx="1159613" cy="372448"/>
          </a:xfrm>
        </p:grpSpPr>
        <p:cxnSp>
          <p:nvCxnSpPr>
            <p:cNvPr id="4" name="Gerade Verbindung mit Pfeil 3">
              <a:extLst>
                <a:ext uri="{FF2B5EF4-FFF2-40B4-BE49-F238E27FC236}">
                  <a16:creationId xmlns:a16="http://schemas.microsoft.com/office/drawing/2014/main" id="{DD8D3C51-8739-42E3-A80D-C377569E454C}"/>
                </a:ext>
              </a:extLst>
            </p:cNvPr>
            <p:cNvCxnSpPr/>
            <p:nvPr/>
          </p:nvCxnSpPr>
          <p:spPr>
            <a:xfrm>
              <a:off x="5315639" y="1445580"/>
              <a:ext cx="822960" cy="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8132FC02-1F75-40CE-9017-733B1D71CD8A}"/>
                </a:ext>
              </a:extLst>
            </p:cNvPr>
            <p:cNvSpPr/>
            <p:nvPr/>
          </p:nvSpPr>
          <p:spPr>
            <a:xfrm>
              <a:off x="5147313" y="1073132"/>
              <a:ext cx="11596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Röhrenstrom</a:t>
              </a:r>
              <a:endParaRPr lang="de-DE" sz="1400" b="1" i="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pic>
        <p:nvPicPr>
          <p:cNvPr id="74" name="Grafik 73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7" name="Grafik 76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700" y="47409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0" name="Grafik 89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2" name="Grafik 91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8" name="Grafik 97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99" name="Grafik 98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3" name="Grafik 102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0" name="Grafik 109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12" name="Grafik 111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379" name="Textfeld 37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4847884" y="5710142"/>
            <a:ext cx="1347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Röntgenphotonen</a:t>
            </a:r>
          </a:p>
        </p:txBody>
      </p:sp>
      <p:sp>
        <p:nvSpPr>
          <p:cNvPr id="173" name="Freihandform 172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Abgerundetes Rechteck 173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Rechteck 174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6" name="Grafik 1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77" name="Textfeld 176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83" name="Freihandform 182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Abgerundetes Rechteck 183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Rechteck 184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6" name="Grafik 18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87" name="Textfeld 186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88" name="Gleichschenkliges Dreieck 187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0" name="Rechteck 189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27661" y="18964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leichschenkliges Dreieck 7"/>
          <p:cNvSpPr/>
          <p:nvPr/>
        </p:nvSpPr>
        <p:spPr>
          <a:xfrm rot="21361292">
            <a:off x="3629893" y="456070"/>
            <a:ext cx="122400" cy="69997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9" name="Ellipse 178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Rechteck 179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Freihandform 157"/>
          <p:cNvSpPr/>
          <p:nvPr/>
        </p:nvSpPr>
        <p:spPr>
          <a:xfrm>
            <a:off x="9012557" y="3263792"/>
            <a:ext cx="2874874" cy="835196"/>
          </a:xfrm>
          <a:custGeom>
            <a:avLst/>
            <a:gdLst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4622"/>
              <a:gd name="connsiteY0" fmla="*/ 2191140 h 2222442"/>
              <a:gd name="connsiteX1" fmla="*/ 857250 w 7864622"/>
              <a:gd name="connsiteY1" fmla="*/ 2181615 h 2222442"/>
              <a:gd name="connsiteX2" fmla="*/ 1285875 w 7864622"/>
              <a:gd name="connsiteY2" fmla="*/ 1791090 h 2222442"/>
              <a:gd name="connsiteX3" fmla="*/ 1924050 w 7864622"/>
              <a:gd name="connsiteY3" fmla="*/ 1619640 h 2222442"/>
              <a:gd name="connsiteX4" fmla="*/ 2771775 w 7864622"/>
              <a:gd name="connsiteY4" fmla="*/ 1752990 h 2222442"/>
              <a:gd name="connsiteX5" fmla="*/ 3143250 w 7864622"/>
              <a:gd name="connsiteY5" fmla="*/ 1181490 h 2222442"/>
              <a:gd name="connsiteX6" fmla="*/ 3248025 w 7864622"/>
              <a:gd name="connsiteY6" fmla="*/ 1791090 h 2222442"/>
              <a:gd name="connsiteX7" fmla="*/ 3505200 w 7864622"/>
              <a:gd name="connsiteY7" fmla="*/ 1495815 h 2222442"/>
              <a:gd name="connsiteX8" fmla="*/ 3762375 w 7864622"/>
              <a:gd name="connsiteY8" fmla="*/ 390 h 2222442"/>
              <a:gd name="connsiteX9" fmla="*/ 3857625 w 7864622"/>
              <a:gd name="connsiteY9" fmla="*/ 1648215 h 2222442"/>
              <a:gd name="connsiteX10" fmla="*/ 3943350 w 7864622"/>
              <a:gd name="connsiteY10" fmla="*/ 1914915 h 2222442"/>
              <a:gd name="connsiteX11" fmla="*/ 7534275 w 7864622"/>
              <a:gd name="connsiteY11" fmla="*/ 2124465 h 2222442"/>
              <a:gd name="connsiteX12" fmla="*/ 7486650 w 7864622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7867348"/>
              <a:gd name="connsiteY0" fmla="*/ 2191140 h 2222442"/>
              <a:gd name="connsiteX1" fmla="*/ 857250 w 7867348"/>
              <a:gd name="connsiteY1" fmla="*/ 2181615 h 2222442"/>
              <a:gd name="connsiteX2" fmla="*/ 1285875 w 7867348"/>
              <a:gd name="connsiteY2" fmla="*/ 1791090 h 2222442"/>
              <a:gd name="connsiteX3" fmla="*/ 1924050 w 7867348"/>
              <a:gd name="connsiteY3" fmla="*/ 1619640 h 2222442"/>
              <a:gd name="connsiteX4" fmla="*/ 2771775 w 7867348"/>
              <a:gd name="connsiteY4" fmla="*/ 1752990 h 2222442"/>
              <a:gd name="connsiteX5" fmla="*/ 3143250 w 7867348"/>
              <a:gd name="connsiteY5" fmla="*/ 1181490 h 2222442"/>
              <a:gd name="connsiteX6" fmla="*/ 3248025 w 7867348"/>
              <a:gd name="connsiteY6" fmla="*/ 1791090 h 2222442"/>
              <a:gd name="connsiteX7" fmla="*/ 3505200 w 7867348"/>
              <a:gd name="connsiteY7" fmla="*/ 1495815 h 2222442"/>
              <a:gd name="connsiteX8" fmla="*/ 3762375 w 7867348"/>
              <a:gd name="connsiteY8" fmla="*/ 390 h 2222442"/>
              <a:gd name="connsiteX9" fmla="*/ 3857625 w 7867348"/>
              <a:gd name="connsiteY9" fmla="*/ 1648215 h 2222442"/>
              <a:gd name="connsiteX10" fmla="*/ 3905250 w 7867348"/>
              <a:gd name="connsiteY10" fmla="*/ 1886340 h 2222442"/>
              <a:gd name="connsiteX11" fmla="*/ 7534275 w 7867348"/>
              <a:gd name="connsiteY11" fmla="*/ 2124465 h 2222442"/>
              <a:gd name="connsiteX12" fmla="*/ 7486650 w 7867348"/>
              <a:gd name="connsiteY12" fmla="*/ 2114940 h 2222442"/>
              <a:gd name="connsiteX0" fmla="*/ 0 w 8195858"/>
              <a:gd name="connsiteY0" fmla="*/ 2191140 h 2222442"/>
              <a:gd name="connsiteX1" fmla="*/ 857250 w 8195858"/>
              <a:gd name="connsiteY1" fmla="*/ 2181615 h 2222442"/>
              <a:gd name="connsiteX2" fmla="*/ 1285875 w 8195858"/>
              <a:gd name="connsiteY2" fmla="*/ 1791090 h 2222442"/>
              <a:gd name="connsiteX3" fmla="*/ 1924050 w 8195858"/>
              <a:gd name="connsiteY3" fmla="*/ 1619640 h 2222442"/>
              <a:gd name="connsiteX4" fmla="*/ 2771775 w 8195858"/>
              <a:gd name="connsiteY4" fmla="*/ 1752990 h 2222442"/>
              <a:gd name="connsiteX5" fmla="*/ 3143250 w 8195858"/>
              <a:gd name="connsiteY5" fmla="*/ 1181490 h 2222442"/>
              <a:gd name="connsiteX6" fmla="*/ 3248025 w 8195858"/>
              <a:gd name="connsiteY6" fmla="*/ 1791090 h 2222442"/>
              <a:gd name="connsiteX7" fmla="*/ 3505200 w 8195858"/>
              <a:gd name="connsiteY7" fmla="*/ 1495815 h 2222442"/>
              <a:gd name="connsiteX8" fmla="*/ 3762375 w 8195858"/>
              <a:gd name="connsiteY8" fmla="*/ 390 h 2222442"/>
              <a:gd name="connsiteX9" fmla="*/ 3857625 w 8195858"/>
              <a:gd name="connsiteY9" fmla="*/ 1648215 h 2222442"/>
              <a:gd name="connsiteX10" fmla="*/ 3905250 w 8195858"/>
              <a:gd name="connsiteY10" fmla="*/ 1886340 h 2222442"/>
              <a:gd name="connsiteX11" fmla="*/ 7534275 w 8195858"/>
              <a:gd name="connsiteY11" fmla="*/ 2124465 h 2222442"/>
              <a:gd name="connsiteX12" fmla="*/ 8029575 w 8195858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143250 w 8047943"/>
              <a:gd name="connsiteY5" fmla="*/ 1181490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771775 w 8047943"/>
              <a:gd name="connsiteY4" fmla="*/ 1752990 h 2222442"/>
              <a:gd name="connsiteX5" fmla="*/ 3213589 w 8047943"/>
              <a:gd name="connsiteY5" fmla="*/ 1134598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40 h 2222442"/>
              <a:gd name="connsiteX1" fmla="*/ 857250 w 8047943"/>
              <a:gd name="connsiteY1" fmla="*/ 2181615 h 2222442"/>
              <a:gd name="connsiteX2" fmla="*/ 1285875 w 8047943"/>
              <a:gd name="connsiteY2" fmla="*/ 1791090 h 2222442"/>
              <a:gd name="connsiteX3" fmla="*/ 1924050 w 8047943"/>
              <a:gd name="connsiteY3" fmla="*/ 1619640 h 2222442"/>
              <a:gd name="connsiteX4" fmla="*/ 2842113 w 8047943"/>
              <a:gd name="connsiteY4" fmla="*/ 1729544 h 2222442"/>
              <a:gd name="connsiteX5" fmla="*/ 3213589 w 8047943"/>
              <a:gd name="connsiteY5" fmla="*/ 1134598 h 2222442"/>
              <a:gd name="connsiteX6" fmla="*/ 3248025 w 8047943"/>
              <a:gd name="connsiteY6" fmla="*/ 1791090 h 2222442"/>
              <a:gd name="connsiteX7" fmla="*/ 3505200 w 8047943"/>
              <a:gd name="connsiteY7" fmla="*/ 1495815 h 2222442"/>
              <a:gd name="connsiteX8" fmla="*/ 3762375 w 8047943"/>
              <a:gd name="connsiteY8" fmla="*/ 390 h 2222442"/>
              <a:gd name="connsiteX9" fmla="*/ 3857625 w 8047943"/>
              <a:gd name="connsiteY9" fmla="*/ 1648215 h 2222442"/>
              <a:gd name="connsiteX10" fmla="*/ 3905250 w 8047943"/>
              <a:gd name="connsiteY10" fmla="*/ 1886340 h 2222442"/>
              <a:gd name="connsiteX11" fmla="*/ 7534275 w 8047943"/>
              <a:gd name="connsiteY11" fmla="*/ 2124465 h 2222442"/>
              <a:gd name="connsiteX12" fmla="*/ 8029575 w 8047943"/>
              <a:gd name="connsiteY12" fmla="*/ 2133990 h 2222442"/>
              <a:gd name="connsiteX0" fmla="*/ 0 w 8047943"/>
              <a:gd name="connsiteY0" fmla="*/ 2191139 h 2222441"/>
              <a:gd name="connsiteX1" fmla="*/ 857250 w 8047943"/>
              <a:gd name="connsiteY1" fmla="*/ 2181614 h 2222441"/>
              <a:gd name="connsiteX2" fmla="*/ 1285875 w 8047943"/>
              <a:gd name="connsiteY2" fmla="*/ 1791089 h 2222441"/>
              <a:gd name="connsiteX3" fmla="*/ 1924050 w 8047943"/>
              <a:gd name="connsiteY3" fmla="*/ 1619639 h 2222441"/>
              <a:gd name="connsiteX4" fmla="*/ 2842113 w 8047943"/>
              <a:gd name="connsiteY4" fmla="*/ 1729543 h 2222441"/>
              <a:gd name="connsiteX5" fmla="*/ 3213589 w 8047943"/>
              <a:gd name="connsiteY5" fmla="*/ 1134597 h 2222441"/>
              <a:gd name="connsiteX6" fmla="*/ 3294918 w 8047943"/>
              <a:gd name="connsiteY6" fmla="*/ 1767643 h 2222441"/>
              <a:gd name="connsiteX7" fmla="*/ 3505200 w 8047943"/>
              <a:gd name="connsiteY7" fmla="*/ 1495814 h 2222441"/>
              <a:gd name="connsiteX8" fmla="*/ 3762375 w 8047943"/>
              <a:gd name="connsiteY8" fmla="*/ 389 h 2222441"/>
              <a:gd name="connsiteX9" fmla="*/ 3857625 w 8047943"/>
              <a:gd name="connsiteY9" fmla="*/ 1648214 h 2222441"/>
              <a:gd name="connsiteX10" fmla="*/ 3905250 w 8047943"/>
              <a:gd name="connsiteY10" fmla="*/ 1886339 h 2222441"/>
              <a:gd name="connsiteX11" fmla="*/ 7534275 w 8047943"/>
              <a:gd name="connsiteY11" fmla="*/ 2124464 h 2222441"/>
              <a:gd name="connsiteX12" fmla="*/ 8029575 w 8047943"/>
              <a:gd name="connsiteY12" fmla="*/ 2133989 h 2222441"/>
              <a:gd name="connsiteX0" fmla="*/ 0 w 8047943"/>
              <a:gd name="connsiteY0" fmla="*/ 2191204 h 2222506"/>
              <a:gd name="connsiteX1" fmla="*/ 857250 w 8047943"/>
              <a:gd name="connsiteY1" fmla="*/ 2181679 h 2222506"/>
              <a:gd name="connsiteX2" fmla="*/ 1285875 w 8047943"/>
              <a:gd name="connsiteY2" fmla="*/ 1791154 h 2222506"/>
              <a:gd name="connsiteX3" fmla="*/ 1924050 w 8047943"/>
              <a:gd name="connsiteY3" fmla="*/ 1619704 h 2222506"/>
              <a:gd name="connsiteX4" fmla="*/ 2842113 w 8047943"/>
              <a:gd name="connsiteY4" fmla="*/ 1729608 h 2222506"/>
              <a:gd name="connsiteX5" fmla="*/ 3213589 w 8047943"/>
              <a:gd name="connsiteY5" fmla="*/ 1134662 h 2222506"/>
              <a:gd name="connsiteX6" fmla="*/ 3294918 w 8047943"/>
              <a:gd name="connsiteY6" fmla="*/ 1767708 h 2222506"/>
              <a:gd name="connsiteX7" fmla="*/ 3552092 w 8047943"/>
              <a:gd name="connsiteY7" fmla="*/ 1484156 h 2222506"/>
              <a:gd name="connsiteX8" fmla="*/ 3762375 w 8047943"/>
              <a:gd name="connsiteY8" fmla="*/ 454 h 2222506"/>
              <a:gd name="connsiteX9" fmla="*/ 3857625 w 8047943"/>
              <a:gd name="connsiteY9" fmla="*/ 1648279 h 2222506"/>
              <a:gd name="connsiteX10" fmla="*/ 3905250 w 8047943"/>
              <a:gd name="connsiteY10" fmla="*/ 1886404 h 2222506"/>
              <a:gd name="connsiteX11" fmla="*/ 7534275 w 8047943"/>
              <a:gd name="connsiteY11" fmla="*/ 2124529 h 2222506"/>
              <a:gd name="connsiteX12" fmla="*/ 8029575 w 8047943"/>
              <a:gd name="connsiteY12" fmla="*/ 2134054 h 2222506"/>
              <a:gd name="connsiteX0" fmla="*/ 0 w 8047943"/>
              <a:gd name="connsiteY0" fmla="*/ 2226362 h 2257664"/>
              <a:gd name="connsiteX1" fmla="*/ 857250 w 8047943"/>
              <a:gd name="connsiteY1" fmla="*/ 2216837 h 2257664"/>
              <a:gd name="connsiteX2" fmla="*/ 1285875 w 8047943"/>
              <a:gd name="connsiteY2" fmla="*/ 1826312 h 2257664"/>
              <a:gd name="connsiteX3" fmla="*/ 1924050 w 8047943"/>
              <a:gd name="connsiteY3" fmla="*/ 1654862 h 2257664"/>
              <a:gd name="connsiteX4" fmla="*/ 2842113 w 8047943"/>
              <a:gd name="connsiteY4" fmla="*/ 1764766 h 2257664"/>
              <a:gd name="connsiteX5" fmla="*/ 3213589 w 8047943"/>
              <a:gd name="connsiteY5" fmla="*/ 1169820 h 2257664"/>
              <a:gd name="connsiteX6" fmla="*/ 3294918 w 8047943"/>
              <a:gd name="connsiteY6" fmla="*/ 1802866 h 2257664"/>
              <a:gd name="connsiteX7" fmla="*/ 3552092 w 8047943"/>
              <a:gd name="connsiteY7" fmla="*/ 1519314 h 2257664"/>
              <a:gd name="connsiteX8" fmla="*/ 3856160 w 8047943"/>
              <a:gd name="connsiteY8" fmla="*/ 443 h 2257664"/>
              <a:gd name="connsiteX9" fmla="*/ 3857625 w 8047943"/>
              <a:gd name="connsiteY9" fmla="*/ 1683437 h 2257664"/>
              <a:gd name="connsiteX10" fmla="*/ 3905250 w 8047943"/>
              <a:gd name="connsiteY10" fmla="*/ 1921562 h 2257664"/>
              <a:gd name="connsiteX11" fmla="*/ 7534275 w 8047943"/>
              <a:gd name="connsiteY11" fmla="*/ 2159687 h 2257664"/>
              <a:gd name="connsiteX12" fmla="*/ 8029575 w 8047943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857625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44162"/>
              <a:gd name="connsiteY0" fmla="*/ 2226362 h 2257664"/>
              <a:gd name="connsiteX1" fmla="*/ 857250 w 8044162"/>
              <a:gd name="connsiteY1" fmla="*/ 2216837 h 2257664"/>
              <a:gd name="connsiteX2" fmla="*/ 1285875 w 8044162"/>
              <a:gd name="connsiteY2" fmla="*/ 1826312 h 2257664"/>
              <a:gd name="connsiteX3" fmla="*/ 1924050 w 8044162"/>
              <a:gd name="connsiteY3" fmla="*/ 1654862 h 2257664"/>
              <a:gd name="connsiteX4" fmla="*/ 2842113 w 8044162"/>
              <a:gd name="connsiteY4" fmla="*/ 1764766 h 2257664"/>
              <a:gd name="connsiteX5" fmla="*/ 3213589 w 8044162"/>
              <a:gd name="connsiteY5" fmla="*/ 1169820 h 2257664"/>
              <a:gd name="connsiteX6" fmla="*/ 3294918 w 8044162"/>
              <a:gd name="connsiteY6" fmla="*/ 1802866 h 2257664"/>
              <a:gd name="connsiteX7" fmla="*/ 3552092 w 8044162"/>
              <a:gd name="connsiteY7" fmla="*/ 1519314 h 2257664"/>
              <a:gd name="connsiteX8" fmla="*/ 3856160 w 8044162"/>
              <a:gd name="connsiteY8" fmla="*/ 443 h 2257664"/>
              <a:gd name="connsiteX9" fmla="*/ 3927964 w 8044162"/>
              <a:gd name="connsiteY9" fmla="*/ 1683437 h 2257664"/>
              <a:gd name="connsiteX10" fmla="*/ 3999035 w 8044162"/>
              <a:gd name="connsiteY10" fmla="*/ 1921562 h 2257664"/>
              <a:gd name="connsiteX11" fmla="*/ 7534275 w 8044162"/>
              <a:gd name="connsiteY11" fmla="*/ 2159687 h 2257664"/>
              <a:gd name="connsiteX12" fmla="*/ 8029575 w 8044162"/>
              <a:gd name="connsiteY12" fmla="*/ 2169212 h 2257664"/>
              <a:gd name="connsiteX0" fmla="*/ 0 w 8029575"/>
              <a:gd name="connsiteY0" fmla="*/ 2226362 h 2257664"/>
              <a:gd name="connsiteX1" fmla="*/ 857250 w 8029575"/>
              <a:gd name="connsiteY1" fmla="*/ 2216837 h 2257664"/>
              <a:gd name="connsiteX2" fmla="*/ 1285875 w 8029575"/>
              <a:gd name="connsiteY2" fmla="*/ 1826312 h 2257664"/>
              <a:gd name="connsiteX3" fmla="*/ 1924050 w 8029575"/>
              <a:gd name="connsiteY3" fmla="*/ 1654862 h 2257664"/>
              <a:gd name="connsiteX4" fmla="*/ 2842113 w 8029575"/>
              <a:gd name="connsiteY4" fmla="*/ 1764766 h 2257664"/>
              <a:gd name="connsiteX5" fmla="*/ 3213589 w 8029575"/>
              <a:gd name="connsiteY5" fmla="*/ 1169820 h 2257664"/>
              <a:gd name="connsiteX6" fmla="*/ 3294918 w 8029575"/>
              <a:gd name="connsiteY6" fmla="*/ 1802866 h 2257664"/>
              <a:gd name="connsiteX7" fmla="*/ 3552092 w 8029575"/>
              <a:gd name="connsiteY7" fmla="*/ 1519314 h 2257664"/>
              <a:gd name="connsiteX8" fmla="*/ 3856160 w 8029575"/>
              <a:gd name="connsiteY8" fmla="*/ 443 h 2257664"/>
              <a:gd name="connsiteX9" fmla="*/ 3927964 w 8029575"/>
              <a:gd name="connsiteY9" fmla="*/ 1683437 h 2257664"/>
              <a:gd name="connsiteX10" fmla="*/ 3999035 w 8029575"/>
              <a:gd name="connsiteY10" fmla="*/ 1921562 h 2257664"/>
              <a:gd name="connsiteX11" fmla="*/ 6830891 w 8029575"/>
              <a:gd name="connsiteY11" fmla="*/ 2218302 h 2257664"/>
              <a:gd name="connsiteX12" fmla="*/ 8029575 w 8029575"/>
              <a:gd name="connsiteY12" fmla="*/ 2169212 h 2257664"/>
              <a:gd name="connsiteX0" fmla="*/ 0 w 7736498"/>
              <a:gd name="connsiteY0" fmla="*/ 2226362 h 2257664"/>
              <a:gd name="connsiteX1" fmla="*/ 857250 w 7736498"/>
              <a:gd name="connsiteY1" fmla="*/ 2216837 h 2257664"/>
              <a:gd name="connsiteX2" fmla="*/ 1285875 w 7736498"/>
              <a:gd name="connsiteY2" fmla="*/ 1826312 h 2257664"/>
              <a:gd name="connsiteX3" fmla="*/ 1924050 w 7736498"/>
              <a:gd name="connsiteY3" fmla="*/ 1654862 h 2257664"/>
              <a:gd name="connsiteX4" fmla="*/ 2842113 w 7736498"/>
              <a:gd name="connsiteY4" fmla="*/ 1764766 h 2257664"/>
              <a:gd name="connsiteX5" fmla="*/ 3213589 w 7736498"/>
              <a:gd name="connsiteY5" fmla="*/ 1169820 h 2257664"/>
              <a:gd name="connsiteX6" fmla="*/ 3294918 w 7736498"/>
              <a:gd name="connsiteY6" fmla="*/ 1802866 h 2257664"/>
              <a:gd name="connsiteX7" fmla="*/ 3552092 w 7736498"/>
              <a:gd name="connsiteY7" fmla="*/ 1519314 h 2257664"/>
              <a:gd name="connsiteX8" fmla="*/ 3856160 w 7736498"/>
              <a:gd name="connsiteY8" fmla="*/ 443 h 2257664"/>
              <a:gd name="connsiteX9" fmla="*/ 3927964 w 7736498"/>
              <a:gd name="connsiteY9" fmla="*/ 1683437 h 2257664"/>
              <a:gd name="connsiteX10" fmla="*/ 3999035 w 7736498"/>
              <a:gd name="connsiteY10" fmla="*/ 1921562 h 2257664"/>
              <a:gd name="connsiteX11" fmla="*/ 6830891 w 7736498"/>
              <a:gd name="connsiteY11" fmla="*/ 2218302 h 2257664"/>
              <a:gd name="connsiteX12" fmla="*/ 7736498 w 7736498"/>
              <a:gd name="connsiteY12" fmla="*/ 2204381 h 2257664"/>
              <a:gd name="connsiteX0" fmla="*/ 0 w 7736498"/>
              <a:gd name="connsiteY0" fmla="*/ 2226362 h 2257664"/>
              <a:gd name="connsiteX1" fmla="*/ 857250 w 7736498"/>
              <a:gd name="connsiteY1" fmla="*/ 2216837 h 2257664"/>
              <a:gd name="connsiteX2" fmla="*/ 1285875 w 7736498"/>
              <a:gd name="connsiteY2" fmla="*/ 1826312 h 2257664"/>
              <a:gd name="connsiteX3" fmla="*/ 1924050 w 7736498"/>
              <a:gd name="connsiteY3" fmla="*/ 1654862 h 2257664"/>
              <a:gd name="connsiteX4" fmla="*/ 2842113 w 7736498"/>
              <a:gd name="connsiteY4" fmla="*/ 1764766 h 2257664"/>
              <a:gd name="connsiteX5" fmla="*/ 3213589 w 7736498"/>
              <a:gd name="connsiteY5" fmla="*/ 1169820 h 2257664"/>
              <a:gd name="connsiteX6" fmla="*/ 3294918 w 7736498"/>
              <a:gd name="connsiteY6" fmla="*/ 1802866 h 2257664"/>
              <a:gd name="connsiteX7" fmla="*/ 3552092 w 7736498"/>
              <a:gd name="connsiteY7" fmla="*/ 1519314 h 2257664"/>
              <a:gd name="connsiteX8" fmla="*/ 3856160 w 7736498"/>
              <a:gd name="connsiteY8" fmla="*/ 443 h 2257664"/>
              <a:gd name="connsiteX9" fmla="*/ 3927964 w 7736498"/>
              <a:gd name="connsiteY9" fmla="*/ 1683437 h 2257664"/>
              <a:gd name="connsiteX10" fmla="*/ 3999035 w 7736498"/>
              <a:gd name="connsiteY10" fmla="*/ 1921562 h 2257664"/>
              <a:gd name="connsiteX11" fmla="*/ 6830891 w 7736498"/>
              <a:gd name="connsiteY11" fmla="*/ 2218302 h 2257664"/>
              <a:gd name="connsiteX12" fmla="*/ 7736498 w 7736498"/>
              <a:gd name="connsiteY12" fmla="*/ 2204381 h 2257664"/>
              <a:gd name="connsiteX0" fmla="*/ 0 w 7748221"/>
              <a:gd name="connsiteY0" fmla="*/ 2226362 h 2257664"/>
              <a:gd name="connsiteX1" fmla="*/ 857250 w 7748221"/>
              <a:gd name="connsiteY1" fmla="*/ 2216837 h 2257664"/>
              <a:gd name="connsiteX2" fmla="*/ 1285875 w 7748221"/>
              <a:gd name="connsiteY2" fmla="*/ 1826312 h 2257664"/>
              <a:gd name="connsiteX3" fmla="*/ 1924050 w 7748221"/>
              <a:gd name="connsiteY3" fmla="*/ 1654862 h 2257664"/>
              <a:gd name="connsiteX4" fmla="*/ 2842113 w 7748221"/>
              <a:gd name="connsiteY4" fmla="*/ 1764766 h 2257664"/>
              <a:gd name="connsiteX5" fmla="*/ 3213589 w 7748221"/>
              <a:gd name="connsiteY5" fmla="*/ 1169820 h 2257664"/>
              <a:gd name="connsiteX6" fmla="*/ 3294918 w 7748221"/>
              <a:gd name="connsiteY6" fmla="*/ 1802866 h 2257664"/>
              <a:gd name="connsiteX7" fmla="*/ 3552092 w 7748221"/>
              <a:gd name="connsiteY7" fmla="*/ 1519314 h 2257664"/>
              <a:gd name="connsiteX8" fmla="*/ 3856160 w 7748221"/>
              <a:gd name="connsiteY8" fmla="*/ 443 h 2257664"/>
              <a:gd name="connsiteX9" fmla="*/ 3927964 w 7748221"/>
              <a:gd name="connsiteY9" fmla="*/ 1683437 h 2257664"/>
              <a:gd name="connsiteX10" fmla="*/ 3999035 w 7748221"/>
              <a:gd name="connsiteY10" fmla="*/ 1921562 h 2257664"/>
              <a:gd name="connsiteX11" fmla="*/ 6830891 w 7748221"/>
              <a:gd name="connsiteY11" fmla="*/ 2218302 h 2257664"/>
              <a:gd name="connsiteX12" fmla="*/ 7748221 w 7748221"/>
              <a:gd name="connsiteY12" fmla="*/ 2251273 h 2257664"/>
              <a:gd name="connsiteX0" fmla="*/ 0 w 7748221"/>
              <a:gd name="connsiteY0" fmla="*/ 2226362 h 2257664"/>
              <a:gd name="connsiteX1" fmla="*/ 857250 w 7748221"/>
              <a:gd name="connsiteY1" fmla="*/ 2216837 h 2257664"/>
              <a:gd name="connsiteX2" fmla="*/ 1285875 w 7748221"/>
              <a:gd name="connsiteY2" fmla="*/ 1826312 h 2257664"/>
              <a:gd name="connsiteX3" fmla="*/ 1924050 w 7748221"/>
              <a:gd name="connsiteY3" fmla="*/ 1654862 h 2257664"/>
              <a:gd name="connsiteX4" fmla="*/ 2842113 w 7748221"/>
              <a:gd name="connsiteY4" fmla="*/ 1764766 h 2257664"/>
              <a:gd name="connsiteX5" fmla="*/ 3213589 w 7748221"/>
              <a:gd name="connsiteY5" fmla="*/ 1169820 h 2257664"/>
              <a:gd name="connsiteX6" fmla="*/ 3294918 w 7748221"/>
              <a:gd name="connsiteY6" fmla="*/ 1802866 h 2257664"/>
              <a:gd name="connsiteX7" fmla="*/ 3552092 w 7748221"/>
              <a:gd name="connsiteY7" fmla="*/ 1519314 h 2257664"/>
              <a:gd name="connsiteX8" fmla="*/ 3856160 w 7748221"/>
              <a:gd name="connsiteY8" fmla="*/ 443 h 2257664"/>
              <a:gd name="connsiteX9" fmla="*/ 3927964 w 7748221"/>
              <a:gd name="connsiteY9" fmla="*/ 1683437 h 2257664"/>
              <a:gd name="connsiteX10" fmla="*/ 3999035 w 7748221"/>
              <a:gd name="connsiteY10" fmla="*/ 1921562 h 2257664"/>
              <a:gd name="connsiteX11" fmla="*/ 6830891 w 7748221"/>
              <a:gd name="connsiteY11" fmla="*/ 2183133 h 2257664"/>
              <a:gd name="connsiteX12" fmla="*/ 7748221 w 7748221"/>
              <a:gd name="connsiteY12" fmla="*/ 2251273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362 h 2257664"/>
              <a:gd name="connsiteX1" fmla="*/ 857250 w 7713051"/>
              <a:gd name="connsiteY1" fmla="*/ 2216837 h 2257664"/>
              <a:gd name="connsiteX2" fmla="*/ 1285875 w 7713051"/>
              <a:gd name="connsiteY2" fmla="*/ 1826312 h 2257664"/>
              <a:gd name="connsiteX3" fmla="*/ 1924050 w 7713051"/>
              <a:gd name="connsiteY3" fmla="*/ 1654862 h 2257664"/>
              <a:gd name="connsiteX4" fmla="*/ 2842113 w 7713051"/>
              <a:gd name="connsiteY4" fmla="*/ 1764766 h 2257664"/>
              <a:gd name="connsiteX5" fmla="*/ 3213589 w 7713051"/>
              <a:gd name="connsiteY5" fmla="*/ 1169820 h 2257664"/>
              <a:gd name="connsiteX6" fmla="*/ 3294918 w 7713051"/>
              <a:gd name="connsiteY6" fmla="*/ 1802866 h 2257664"/>
              <a:gd name="connsiteX7" fmla="*/ 3552092 w 7713051"/>
              <a:gd name="connsiteY7" fmla="*/ 1519314 h 2257664"/>
              <a:gd name="connsiteX8" fmla="*/ 3856160 w 7713051"/>
              <a:gd name="connsiteY8" fmla="*/ 443 h 2257664"/>
              <a:gd name="connsiteX9" fmla="*/ 3927964 w 7713051"/>
              <a:gd name="connsiteY9" fmla="*/ 1683437 h 2257664"/>
              <a:gd name="connsiteX10" fmla="*/ 3999035 w 7713051"/>
              <a:gd name="connsiteY10" fmla="*/ 1921562 h 2257664"/>
              <a:gd name="connsiteX11" fmla="*/ 6830891 w 7713051"/>
              <a:gd name="connsiteY11" fmla="*/ 2183133 h 2257664"/>
              <a:gd name="connsiteX12" fmla="*/ 7713051 w 7713051"/>
              <a:gd name="connsiteY12" fmla="*/ 2157489 h 2257664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13051"/>
              <a:gd name="connsiteY0" fmla="*/ 2226495 h 2257797"/>
              <a:gd name="connsiteX1" fmla="*/ 857250 w 7713051"/>
              <a:gd name="connsiteY1" fmla="*/ 2216970 h 2257797"/>
              <a:gd name="connsiteX2" fmla="*/ 1285875 w 7713051"/>
              <a:gd name="connsiteY2" fmla="*/ 1826445 h 2257797"/>
              <a:gd name="connsiteX3" fmla="*/ 1924050 w 7713051"/>
              <a:gd name="connsiteY3" fmla="*/ 1654995 h 2257797"/>
              <a:gd name="connsiteX4" fmla="*/ 2842113 w 7713051"/>
              <a:gd name="connsiteY4" fmla="*/ 1764899 h 2257797"/>
              <a:gd name="connsiteX5" fmla="*/ 3213589 w 7713051"/>
              <a:gd name="connsiteY5" fmla="*/ 1169953 h 2257797"/>
              <a:gd name="connsiteX6" fmla="*/ 3294918 w 7713051"/>
              <a:gd name="connsiteY6" fmla="*/ 1802999 h 2257797"/>
              <a:gd name="connsiteX7" fmla="*/ 3552092 w 7713051"/>
              <a:gd name="connsiteY7" fmla="*/ 1519447 h 2257797"/>
              <a:gd name="connsiteX8" fmla="*/ 3856160 w 7713051"/>
              <a:gd name="connsiteY8" fmla="*/ 576 h 2257797"/>
              <a:gd name="connsiteX9" fmla="*/ 3904518 w 7713051"/>
              <a:gd name="connsiteY9" fmla="*/ 1707017 h 2257797"/>
              <a:gd name="connsiteX10" fmla="*/ 3999035 w 7713051"/>
              <a:gd name="connsiteY10" fmla="*/ 1921695 h 2257797"/>
              <a:gd name="connsiteX11" fmla="*/ 6830891 w 7713051"/>
              <a:gd name="connsiteY11" fmla="*/ 2183266 h 2257797"/>
              <a:gd name="connsiteX12" fmla="*/ 7713051 w 7713051"/>
              <a:gd name="connsiteY12" fmla="*/ 2157622 h 2257797"/>
              <a:gd name="connsiteX0" fmla="*/ 0 w 7771666"/>
              <a:gd name="connsiteY0" fmla="*/ 2226495 h 2257797"/>
              <a:gd name="connsiteX1" fmla="*/ 857250 w 7771666"/>
              <a:gd name="connsiteY1" fmla="*/ 2216970 h 2257797"/>
              <a:gd name="connsiteX2" fmla="*/ 1285875 w 7771666"/>
              <a:gd name="connsiteY2" fmla="*/ 1826445 h 2257797"/>
              <a:gd name="connsiteX3" fmla="*/ 1924050 w 7771666"/>
              <a:gd name="connsiteY3" fmla="*/ 1654995 h 2257797"/>
              <a:gd name="connsiteX4" fmla="*/ 2842113 w 7771666"/>
              <a:gd name="connsiteY4" fmla="*/ 1764899 h 2257797"/>
              <a:gd name="connsiteX5" fmla="*/ 3213589 w 7771666"/>
              <a:gd name="connsiteY5" fmla="*/ 1169953 h 2257797"/>
              <a:gd name="connsiteX6" fmla="*/ 3294918 w 7771666"/>
              <a:gd name="connsiteY6" fmla="*/ 1802999 h 2257797"/>
              <a:gd name="connsiteX7" fmla="*/ 3552092 w 7771666"/>
              <a:gd name="connsiteY7" fmla="*/ 1519447 h 2257797"/>
              <a:gd name="connsiteX8" fmla="*/ 3856160 w 7771666"/>
              <a:gd name="connsiteY8" fmla="*/ 576 h 2257797"/>
              <a:gd name="connsiteX9" fmla="*/ 3904518 w 7771666"/>
              <a:gd name="connsiteY9" fmla="*/ 1707017 h 2257797"/>
              <a:gd name="connsiteX10" fmla="*/ 3999035 w 7771666"/>
              <a:gd name="connsiteY10" fmla="*/ 1921695 h 2257797"/>
              <a:gd name="connsiteX11" fmla="*/ 6830891 w 7771666"/>
              <a:gd name="connsiteY11" fmla="*/ 2183266 h 2257797"/>
              <a:gd name="connsiteX12" fmla="*/ 7771666 w 7771666"/>
              <a:gd name="connsiteY12" fmla="*/ 2204514 h 225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1666" h="2257797">
                <a:moveTo>
                  <a:pt x="0" y="2226495"/>
                </a:moveTo>
                <a:cubicBezTo>
                  <a:pt x="321469" y="2255070"/>
                  <a:pt x="642938" y="2283645"/>
                  <a:pt x="857250" y="2216970"/>
                </a:cubicBezTo>
                <a:cubicBezTo>
                  <a:pt x="1071562" y="2150295"/>
                  <a:pt x="1108075" y="1920107"/>
                  <a:pt x="1285875" y="1826445"/>
                </a:cubicBezTo>
                <a:cubicBezTo>
                  <a:pt x="1463675" y="1732782"/>
                  <a:pt x="1664677" y="1665253"/>
                  <a:pt x="1924050" y="1654995"/>
                </a:cubicBezTo>
                <a:cubicBezTo>
                  <a:pt x="2183423" y="1644737"/>
                  <a:pt x="2627190" y="1845739"/>
                  <a:pt x="2842113" y="1764899"/>
                </a:cubicBezTo>
                <a:cubicBezTo>
                  <a:pt x="3057036" y="1684059"/>
                  <a:pt x="3138122" y="1163603"/>
                  <a:pt x="3213589" y="1169953"/>
                </a:cubicBezTo>
                <a:cubicBezTo>
                  <a:pt x="3289056" y="1176303"/>
                  <a:pt x="3238501" y="1744750"/>
                  <a:pt x="3294918" y="1802999"/>
                </a:cubicBezTo>
                <a:cubicBezTo>
                  <a:pt x="3351335" y="1861248"/>
                  <a:pt x="3458552" y="1819851"/>
                  <a:pt x="3552092" y="1519447"/>
                </a:cubicBezTo>
                <a:cubicBezTo>
                  <a:pt x="3645632" y="1219043"/>
                  <a:pt x="3797422" y="-30686"/>
                  <a:pt x="3856160" y="576"/>
                </a:cubicBezTo>
                <a:cubicBezTo>
                  <a:pt x="3914898" y="31838"/>
                  <a:pt x="3868982" y="1562676"/>
                  <a:pt x="3904518" y="1707017"/>
                </a:cubicBezTo>
                <a:cubicBezTo>
                  <a:pt x="3940054" y="1851358"/>
                  <a:pt x="3933338" y="1795427"/>
                  <a:pt x="3999035" y="1921695"/>
                </a:cubicBezTo>
                <a:cubicBezTo>
                  <a:pt x="4064732" y="2047963"/>
                  <a:pt x="6202119" y="2136130"/>
                  <a:pt x="6830891" y="2183266"/>
                </a:cubicBezTo>
                <a:cubicBezTo>
                  <a:pt x="7459663" y="2230402"/>
                  <a:pt x="7757378" y="2206895"/>
                  <a:pt x="7771666" y="2204514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2257" y="20488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6990184" y="205599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00767" y="23374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98990" y="25060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703481" y="29127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58077" y="3065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86007" y="322830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1966" y="33699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4053" y="35223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65931" y="379914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20717" y="41976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13832" y="43339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57982" y="444739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82331" y="477400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44800" y="23162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03887" y="28753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1452" y="33325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11741" y="360933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85846" y="399174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21989" y="410111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38215" y="43021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28858" y="456172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59742" y="393955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80039" y="3891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32847" y="347158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18668" y="367599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08883" y="34124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69029" y="309505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29175" y="274542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527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06435" y="2035383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191522" y="263784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688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92490" y="21375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960727" y="436988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9561" y="25320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59329" y="352180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4165" y="32582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09690" y="294086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69836" y="260736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97708" y="221469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09443" y="205332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5" name="Textfeld 254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262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FFC000"/>
                </a:solidFill>
              </a:rPr>
              <a:t>Elektronenwolke</a:t>
            </a: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159" name="Freihandform 158"/>
          <p:cNvSpPr>
            <a:spLocks noChangeAspect="1"/>
          </p:cNvSpPr>
          <p:nvPr/>
        </p:nvSpPr>
        <p:spPr>
          <a:xfrm>
            <a:off x="6523200" y="1965600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458A0AE2-0AE4-45F4-AE4C-B850B26A25F0}"/>
              </a:ext>
            </a:extLst>
          </p:cNvPr>
          <p:cNvSpPr txBox="1"/>
          <p:nvPr/>
        </p:nvSpPr>
        <p:spPr>
          <a:xfrm>
            <a:off x="4644022" y="65548"/>
            <a:ext cx="1655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Röntgenröhre</a:t>
            </a:r>
          </a:p>
        </p:txBody>
      </p:sp>
    </p:spTree>
    <p:extLst>
      <p:ext uri="{BB962C8B-B14F-4D97-AF65-F5344CB8AC3E}">
        <p14:creationId xmlns:p14="http://schemas.microsoft.com/office/powerpoint/2010/main" val="295347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3000000">
                                      <p:cBhvr>
                                        <p:cTn id="13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7.40741E-7 L 0.40065 0.01945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-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612 0.03079 L 0.38307 0.0048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82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7513 0.00231 L 0.38164 -0.04143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30" y="-152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8516 0.00694 L 0.36784 0.01134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57" y="34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3.7037E-7 L 0.32799 0.00579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63" presetClass="path" presetSubtype="0" repeatCount="indefinite" accel="45000" decel="5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6614 0.00209 L 0.42227 -0.0125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15" y="-155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70833E-6 2.22222E-6 L 0.46445 0.0284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21" y="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25E-6 -2.59259E-6 L 0.42214 0.00579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07" y="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169 0.00232 L 0.3819 0.03773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14" y="6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726 -0.0051 L 0.43255 0.02106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70" y="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49 0.00278 L 0.44219 0.04653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28" y="185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07 -0.00069 L 0.4638 0.03449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27" y="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638 -0.0412 L 0.41601 -0.0787 " pathEditMode="relative" rAng="0" ptsTypes="AA">
                                      <p:cBhvr>
                                        <p:cTn id="44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28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586 -0.1493 L 0.4194 -0.16875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32" y="-48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3919 0.02384 L 0.4431 0.04907 " pathEditMode="relative" rAng="0" ptsTypes="AA">
                                      <p:cBhvr>
                                        <p:cTn id="48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15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27 0.00602 L 0.36602 0.02338 " pathEditMode="relative" rAng="0" ptsTypes="AA">
                                      <p:cBhvr>
                                        <p:cTn id="50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5" y="8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7734 -0.00579 L 0.36523 0.02407 " pathEditMode="relative" rAng="0" ptsTypes="AA">
                                      <p:cBhvr>
                                        <p:cTn id="52" dur="5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84" y="155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766 -0.00208 L 0.41172 0.01111 " pathEditMode="relative" rAng="0" ptsTypes="AA">
                                      <p:cBhvr>
                                        <p:cTn id="54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5" y="-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91667E-6 1.11022E-16 L 0.4358 0.01551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19" y="1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5143 0.00741 L 0.4263 -0.01088 " pathEditMode="relative" rAng="0" ptsTypes="AA">
                                      <p:cBhvr>
                                        <p:cTn id="58" dur="5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72" y="-46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63" presetClass="path" presetSubtype="0" repeatCount="indefinite" accel="45000" decel="55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1.45833E-6 -2.96296E-6 L 0.44753 0.02662 " pathEditMode="relative" rAng="0" ptsTypes="AA">
                                      <p:cBhvr>
                                        <p:cTn id="60" dur="5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9" y="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597 0.00509 L 0.39727 0.04051 " pathEditMode="relative" rAng="0" ptsTypes="AA">
                                      <p:cBhvr>
                                        <p:cTn id="62" dur="5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0" y="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6615 0.00208 L 0.39401 -0.01366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51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779 0.00162 L 0.42058 0.05787 " pathEditMode="relative" rAng="0" ptsTypes="AA">
                                      <p:cBhvr>
                                        <p:cTn id="66" dur="5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33" y="333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5026 0.00301 L 0.42513 0.01713 " pathEditMode="relative" rAng="0" ptsTypes="AA">
                                      <p:cBhvr>
                                        <p:cTn id="68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45" y="-34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9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4948 -0.09213 L 0.39375 -0.08125 " pathEditMode="relative" rAng="0" ptsTypes="AA">
                                      <p:cBhvr>
                                        <p:cTn id="70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63" presetClass="path" presetSubtype="0" repeatCount="indefinite" accel="45000" decel="55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6615 0.00209 L 0.34922 0.00162 " pathEditMode="relative" rAng="0" ptsTypes="AA">
                                      <p:cBhvr>
                                        <p:cTn id="72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99" y="3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63" presetClass="path" presetSubtype="0" repeatCount="indefinite" accel="45000" decel="55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6615 0.00208 L 0.3957 0.00717 " pathEditMode="relative" rAng="0" ptsTypes="AA">
                                      <p:cBhvr>
                                        <p:cTn id="74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86" y="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4.81481E-6 L 0.36367 0.00115 " pathEditMode="relative" rAng="0" ptsTypes="AA">
                                      <p:cBhvr>
                                        <p:cTn id="76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77" y="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3.7037E-6 L 0.40013 0.04422 " pathEditMode="relative" rAng="0" ptsTypes="AA">
                                      <p:cBhvr>
                                        <p:cTn id="7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87" y="171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33333E-6 -2.96296E-6 L 0.42396 -0.00648 " pathEditMode="relative" rAng="0" ptsTypes="AA">
                                      <p:cBhvr>
                                        <p:cTn id="8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1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375E-6 4.81481E-6 L 0.43464 -0.00625 " pathEditMode="relative" rAng="0" ptsTypes="AA">
                                      <p:cBhvr>
                                        <p:cTn id="8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32" y="-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4.58333E-6 3.7037E-6 L 0.425 -0.02546 " pathEditMode="relative" rAng="0" ptsTypes="AA">
                                      <p:cBhvr>
                                        <p:cTn id="8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46" y="-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5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-4.07407E-6 L 0.44296 -0.04838 " pathEditMode="relative" rAng="0" ptsTypes="AA">
                                      <p:cBhvr>
                                        <p:cTn id="8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20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5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66667E-6 3.7037E-7 L 0.39557 0.01621 " pathEditMode="relative" rAng="0" ptsTypes="AA">
                                      <p:cBhvr>
                                        <p:cTn id="8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66" y="-18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9" presetID="63" presetClass="path" presetSubtype="0" repeatCount="indefinite" accel="50000" decel="50000" fill="remove" nodeType="withEffect">
                                  <p:stCondLst>
                                    <p:cond delay="7300"/>
                                  </p:stCondLst>
                                  <p:childTnLst>
                                    <p:animMotion origin="layout" path="M 4.58333E-6 4.81481E-6 L 0.33906 0.02523 " pathEditMode="relative" rAng="0" ptsTypes="AA">
                                      <p:cBhvr>
                                        <p:cTn id="90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10" y="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63" presetClass="path" presetSubtype="0" repeatCount="1600" accel="50000" decel="50000" fill="remove" nodeType="withEffect">
                                  <p:stCondLst>
                                    <p:cond delay="7200"/>
                                  </p:stCondLst>
                                  <p:childTnLst>
                                    <p:animMotion origin="layout" path="M -2.08333E-6 -2.96296E-6 L 0.3349 0.01736 " pathEditMode="relative" rAng="0" ptsTypes="AA">
                                      <p:cBhvr>
                                        <p:cTn id="9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45" y="8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1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91667E-6 4.81481E-6 L 0.3552 -0.00069 " pathEditMode="relative" rAng="0" ptsTypes="AA">
                                      <p:cBhvr>
                                        <p:cTn id="94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14" y="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4.58333E-6 -7.40741E-7 L 0.43034 -0.01435 " pathEditMode="relative" rAng="0" ptsTypes="AA">
                                      <p:cBhvr>
                                        <p:cTn id="9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9" y="-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4.58333E-6 1.11022E-16 L 0.36823 -0.04792 " pathEditMode="relative" rAng="0" ptsTypes="AA">
                                      <p:cBhvr>
                                        <p:cTn id="98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3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7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66667E-6 -1.85185E-6 L 0.43047 0.00185 " pathEditMode="relative" rAng="0" ptsTypes="AA">
                                      <p:cBhvr>
                                        <p:cTn id="100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72" y="-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1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2.08333E-6 4.81481E-6 L 0.41197 0.01227 " pathEditMode="relative" rAng="0" ptsTypes="AA">
                                      <p:cBhvr>
                                        <p:cTn id="10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8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3.75E-6 2.59259E-6 L 0.37747 -0.02107 " pathEditMode="relative" rAng="0" ptsTypes="AA">
                                      <p:cBhvr>
                                        <p:cTn id="10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49" y="-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1.25E-6 -4.07407E-6 L 0.39049 0.01644 " pathEditMode="relative" rAng="0" ptsTypes="AA">
                                      <p:cBhvr>
                                        <p:cTn id="106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36" y="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2.08333E-7 -4.07407E-6 L 0.41367 0.02454 " pathEditMode="relative" rAng="0" ptsTypes="AA">
                                      <p:cBhvr>
                                        <p:cTn id="10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9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3.125E-6 2.59259E-6 L 0.41732 -0.01158 " pathEditMode="relative" rAng="0" ptsTypes="AA">
                                      <p:cBhvr>
                                        <p:cTn id="110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5" y="-162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1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7891 0.00417 L 0.46172 -0.06782 " pathEditMode="relative" rAng="0" ptsTypes="AA">
                                      <p:cBhvr>
                                        <p:cTn id="11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74" y="-196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63" presetClass="path" presetSubtype="0" repeatCount="indefinite" accel="50000" decel="50000" fill="remove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1.25E-6 4.81481E-6 L 0.47227 0.03658 " pathEditMode="relative" rAng="0" ptsTypes="AA">
                                      <p:cBhvr>
                                        <p:cTn id="11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59" y="11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3.7037E-7 L 0.40131 -0.0463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91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5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125E-6 -4.07407E-6 L 0.42044 -0.03032 " pathEditMode="relative" rAng="0" ptsTypes="AA">
                                      <p:cBhvr>
                                        <p:cTn id="11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-231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9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95833E-6 3.7037E-6 L 0.35951 -0.01806 " pathEditMode="relative" rAng="0" ptsTypes="AA">
                                      <p:cBhvr>
                                        <p:cTn id="120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38" y="-143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-2.96296E-6 L 0.39479 0.05092 " pathEditMode="relative" rAng="0" ptsTypes="AA">
                                      <p:cBhvr>
                                        <p:cTn id="122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25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4.81481E-6 L 0.40222 -0.0206 " pathEditMode="relative" rAng="0" ptsTypes="AA">
                                      <p:cBhvr>
                                        <p:cTn id="124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0" y="-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54167E-6 -7.40741E-7 L 0.37031 -0.04398 " pathEditMode="relative" rAng="0" ptsTypes="AA">
                                      <p:cBhvr>
                                        <p:cTn id="126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-127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7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2.08333E-6 1.48148E-6 L 0.3375 0.01042 " pathEditMode="relative" rAng="0" ptsTypes="AA">
                                      <p:cBhvr>
                                        <p:cTn id="128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84" y="-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2.5E-6 -4.07407E-6 L 0.38333 -0.01157 " pathEditMode="relative" rAng="0" ptsTypes="AA">
                                      <p:cBhvr>
                                        <p:cTn id="130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4.81481E-6 L 0.37695 -0.0081 " pathEditMode="relative" rAng="0" ptsTypes="AA">
                                      <p:cBhvr>
                                        <p:cTn id="132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-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0117 4.81481E-6 L 0.36667 -0.02454 " pathEditMode="relative" rAng="0" ptsTypes="AA">
                                      <p:cBhvr>
                                        <p:cTn id="134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8" y="-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3.33333E-6 -1.85185E-6 L 0.36654 0.05579 " pathEditMode="relative" rAng="0" ptsTypes="AA">
                                      <p:cBhvr>
                                        <p:cTn id="136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12" y="291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7461 -0.0125 L 0.43502 0.02755 " pathEditMode="relative" rAng="0" ptsTypes="AA">
                                      <p:cBhvr>
                                        <p:cTn id="138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9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3.7037E-7 L 0.42305 -0.00741 " pathEditMode="relative" rAng="0" ptsTypes="AA">
                                      <p:cBhvr>
                                        <p:cTn id="140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46" y="-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9"/>
                                            </p:cond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1" presetID="63" presetClass="path" presetSubtype="0" repeatCount="indefinite" accel="50000" decel="5000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1.875E-6 -1.85185E-6 L 0.44857 0.0169 " pathEditMode="relative" rAng="0" ptsTypes="AA">
                                      <p:cBhvr>
                                        <p:cTn id="142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30" y="-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1"/>
                                            </p:cond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1.25E-6 -3.33333E-6 L 0.38815 -0.02662 " pathEditMode="relative" rAng="0" ptsTypes="AA">
                                      <p:cBhvr>
                                        <p:cTn id="14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1" y="-134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5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 -1.85185E-6 L 0.44687 -0.03055 " pathEditMode="relative" rAng="0" ptsTypes="AA">
                                      <p:cBhvr>
                                        <p:cTn id="146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5"/>
                                            </p:cond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7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4.375E-6 -7.40741E-7 L 0.33255 0.00185 " pathEditMode="relative" rAng="0" ptsTypes="AA">
                                      <p:cBhvr>
                                        <p:cTn id="14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96" y="3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3.125E-6 2.59259E-6 L 0.39037 0.01018 " pathEditMode="relative" rAng="0" ptsTypes="AA">
                                      <p:cBhvr>
                                        <p:cTn id="150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17" y="10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45833E-6 -7.40741E-7 L 0.37266 0.02686 " pathEditMode="relative" rAng="0" ptsTypes="AA">
                                      <p:cBhvr>
                                        <p:cTn id="152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16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1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3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3.125E-6 -2.22222E-6 L 0.44231 -0.02014 " pathEditMode="relative" rAng="0" ptsTypes="AA">
                                      <p:cBhvr>
                                        <p:cTn id="154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95" y="-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63" presetClass="path" presetSubtype="0" repeatCount="indefinite" accel="50000" decel="50000" fill="remove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04167E-6 -2.96296E-6 L 0.40664 0.02477 " pathEditMode="relative" rAng="0" ptsTypes="AA">
                                      <p:cBhvr>
                                        <p:cTn id="156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3" y="16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33333E-6 2.59259E-6 L -0.21068 -0.0229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08333E-7 3.7037E-7 L -0.24714 -0.02917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6.25E-7 4.44444E-6 L -0.21068 -0.02292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9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3.33333E-6 2.22222E-6 L -0.25468 -0.027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3"/>
                                            </p:cond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2.08333E-6 3.7037E-6 L -0.30586 -0.03172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7"/>
                                            </p:cond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9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91667E-6 4.44444E-6 L -0.21067 -0.02292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1"/>
                                            </p:cond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54167E-6 2.22222E-6 L -0.24714 -0.02917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5"/>
                                            </p:cond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4.375E-6 -3.7037E-7 L -0.21067 -0.02292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08333E-7 -2.22222E-6 L -0.25469 -0.02731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3"/>
                                            </p:cond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5E-6 -4.44444E-6 L -0.30586 -0.03171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7"/>
                                            </p:cond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9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4.375E-6 -2.22222E-6 L -0.21067 -0.02291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1.45833E-6 -4.07407E-6 L -0.24713 -0.02916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1.11022E-16 -1.48148E-6 L -0.21068 -0.02292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9"/>
                                            </p:cond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16667E-7 1.85185E-6 L -0.25469 -0.02732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16667E-6 -1.85185E-6 L -0.30586 -0.03171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7"/>
                                            </p:cond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3.95833E-6 1.48148E-6 L -0.30586 -0.03171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1"/>
                                            </p:cond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29167E-6 0 L -0.24713 -0.0291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5"/>
                                            </p:cond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7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29167E-6 3.33333E-6 L -0.30586 -0.03172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9"/>
                                            </p:cond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42" presetClass="path" presetSubtype="0" repeatCount="indefinite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animMotion origin="layout" path="M -2.08333E-7 4.07407E-6 L -0.21068 -0.02292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3"/>
                                            </p:cond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125E-6 -1.48148E-6 L -0.24714 -0.02917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7"/>
                                            </p:cond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9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1.04167E-6 -3.7037E-6 L -0.21068 -0.02291 " pathEditMode="relative" rAng="0" ptsTypes="AA">
                                      <p:cBhvr>
                                        <p:cTn id="242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1"/>
                                            </p:cond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1.11022E-16 -1.85185E-6 L -0.25469 -0.02731 " pathEditMode="relative" rAng="0" ptsTypes="AA">
                                      <p:cBhvr>
                                        <p:cTn id="246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5"/>
                                            </p:cond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7" presetID="1" presetClass="entr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4.375E-6 -4.81481E-6 L -0.0448 0.24468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9"/>
                                            </p:cond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1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-2.91667E-6 -4.07407E-6 L -0.04479 0.24468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3"/>
                                            </p:cond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5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3.95833E-6 1.85185E-6 L -0.0448 0.24467 " pathEditMode="relative" rAng="0" ptsTypes="AA">
                                      <p:cBhvr>
                                        <p:cTn id="258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7"/>
                                            </p:cond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6.25E-7 2.96296E-6 L -0.04479 0.24467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1"/>
                                            </p:cond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3" presetID="1" presetClass="entr" presetSubtype="0" fill="hold" grpId="1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42" presetClass="path" presetSubtype="0" repeatCount="indefinite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animMotion origin="layout" path="M 5E-6 1.85185E-6 L -0.04479 0.24467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5"/>
                                            </p:cond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2.5E-6 -2.22222E-6 L -0.04479 0.24468 " pathEditMode="relative" rAng="0" ptsTypes="AA">
                                      <p:cBhvr>
                                        <p:cTn id="270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9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42" presetClass="path" presetSubtype="0" repeatCount="indefinite" fill="hold" grpId="0" nodeType="withEffect">
                                  <p:stCondLst>
                                    <p:cond delay="5100"/>
                                  </p:stCondLst>
                                  <p:childTnLst>
                                    <p:animMotion origin="layout" path="M 8.33333E-7 4.07407E-6 L -0.06315 0.34375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3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42" presetClass="path" presetSubtype="0" repeatCount="indefinite" fill="hold" grpId="0" nodeType="withEffect">
                                  <p:stCondLst>
                                    <p:cond delay="5300"/>
                                  </p:stCondLst>
                                  <p:childTnLst>
                                    <p:animMotion origin="layout" path="M -6.25E-7 1.48148E-6 L -0.04479 0.24467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7"/>
                                            </p:cond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82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1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66667E-6 3.7037E-6 L -0.0711 0.39976 " pathEditMode="relative" rAng="0" ptsTypes="AA">
                                      <p:cBhvr>
                                        <p:cTn id="286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5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6 7.40741E-7 L -0.0448 0.24468 " pathEditMode="relative" rAng="0" ptsTypes="AA">
                                      <p:cBhvr>
                                        <p:cTn id="290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9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94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3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7 -2.59259E-6 L -0.07109 0.39977 " pathEditMode="relative" rAng="0" ptsTypes="AA">
                                      <p:cBhvr>
                                        <p:cTn id="298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7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3.33333E-6 4.44444E-6 L -0.04479 0.24467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08333E-6 0 L -0.04479 0.24468 " pathEditMode="relative" rAng="0" ptsTypes="AA">
                                      <p:cBhvr>
                                        <p:cTn id="306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5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16667E-7 -2.96296E-6 L -0.04479 0.24468 " pathEditMode="relative" rAng="0" ptsTypes="AA">
                                      <p:cBhvr>
                                        <p:cTn id="310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9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1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1.45833E-6 2.96296E-6 L -0.04479 0.24467 " pathEditMode="relative" rAng="0" ptsTypes="AA">
                                      <p:cBhvr>
                                        <p:cTn id="314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3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5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3.75E-6 -2.22222E-6 L -0.06315 0.34375 " pathEditMode="relative" rAng="0" ptsTypes="AA">
                                      <p:cBhvr>
                                        <p:cTn id="318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7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9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4.58333E-6 3.7037E-7 L -0.0448 0.24468 " pathEditMode="relative" rAng="0" ptsTypes="AA">
                                      <p:cBhvr>
                                        <p:cTn id="322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3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-2.91667E-6 -3.7037E-6 L -0.04479 0.24468 " pathEditMode="relative" rAng="0" ptsTypes="AA">
                                      <p:cBhvr>
                                        <p:cTn id="326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5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7" presetID="1" presetClass="entr" presetSubtype="0" fill="hold" grpId="1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2" presetClass="path" presetSubtype="0" repeatCount="indefinite" fill="hold" grpId="0" nodeType="withEffect">
                                  <p:stCondLst>
                                    <p:cond delay="5200"/>
                                  </p:stCondLst>
                                  <p:childTnLst>
                                    <p:animMotion origin="layout" path="M 1.875E-6 -2.59259E-6 L -0.0711 0.39977 " pathEditMode="relative" rAng="0" ptsTypes="AA">
                                      <p:cBhvr>
                                        <p:cTn id="330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9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379" grpId="0"/>
      <p:bldP spid="188" grpId="0" animBg="1"/>
      <p:bldP spid="153" grpId="0" animBg="1"/>
      <p:bldP spid="153" grpId="1" animBg="1"/>
      <p:bldP spid="158" grpId="0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700" y="583200"/>
            <a:ext cx="1562047" cy="535920"/>
          </a:xfrm>
          <a:prstGeom prst="roundRect">
            <a:avLst/>
          </a:prstGeom>
          <a:solidFill>
            <a:srgbClr val="99FF99">
              <a:alpha val="49804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99900" y="691200"/>
            <a:ext cx="150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Heizspannung</a:t>
            </a:r>
            <a:endParaRPr lang="de-DE" dirty="0"/>
          </a:p>
        </p:txBody>
      </p:sp>
      <p:sp>
        <p:nvSpPr>
          <p:cNvPr id="135" name="Freihandform 134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Abgerundetes Rechteck 135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8" name="Grafik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39" name="Textfeld 138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58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rgbClr val="99FF99">
              <a:alpha val="50000"/>
            </a:srgb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4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Hochspannung</a:t>
            </a:r>
            <a:endParaRPr lang="de-DE" dirty="0"/>
          </a:p>
        </p:txBody>
      </p:sp>
      <p:grpSp>
        <p:nvGrpSpPr>
          <p:cNvPr id="230" name="Gruppieren 229">
            <a:extLst>
              <a:ext uri="{FF2B5EF4-FFF2-40B4-BE49-F238E27FC236}">
                <a16:creationId xmlns:a16="http://schemas.microsoft.com/office/drawing/2014/main" id="{B3A84D30-0260-42D3-A52C-0C9BF3036434}"/>
              </a:ext>
            </a:extLst>
          </p:cNvPr>
          <p:cNvGrpSpPr/>
          <p:nvPr/>
        </p:nvGrpSpPr>
        <p:grpSpPr>
          <a:xfrm>
            <a:off x="4530405" y="1807968"/>
            <a:ext cx="1159613" cy="372448"/>
            <a:chOff x="5147313" y="1073132"/>
            <a:chExt cx="1159613" cy="372448"/>
          </a:xfrm>
        </p:grpSpPr>
        <p:cxnSp>
          <p:nvCxnSpPr>
            <p:cNvPr id="231" name="Gerade Verbindung mit Pfeil 230">
              <a:extLst>
                <a:ext uri="{FF2B5EF4-FFF2-40B4-BE49-F238E27FC236}">
                  <a16:creationId xmlns:a16="http://schemas.microsoft.com/office/drawing/2014/main" id="{DD8D3C51-8739-42E3-A80D-C377569E454C}"/>
                </a:ext>
              </a:extLst>
            </p:cNvPr>
            <p:cNvCxnSpPr/>
            <p:nvPr/>
          </p:nvCxnSpPr>
          <p:spPr>
            <a:xfrm>
              <a:off x="5315639" y="1445580"/>
              <a:ext cx="822960" cy="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Rechteck 231">
              <a:extLst>
                <a:ext uri="{FF2B5EF4-FFF2-40B4-BE49-F238E27FC236}">
                  <a16:creationId xmlns:a16="http://schemas.microsoft.com/office/drawing/2014/main" id="{8132FC02-1F75-40CE-9017-733B1D71CD8A}"/>
                </a:ext>
              </a:extLst>
            </p:cNvPr>
            <p:cNvSpPr/>
            <p:nvPr/>
          </p:nvSpPr>
          <p:spPr>
            <a:xfrm>
              <a:off x="5147313" y="1073132"/>
              <a:ext cx="11596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Röhrenstrom</a:t>
              </a:r>
              <a:endParaRPr lang="de-DE" sz="1400" b="1" i="0" u="sng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pic>
        <p:nvPicPr>
          <p:cNvPr id="145" name="Grafik 144">
            <a:extLst>
              <a:ext uri="{FF2B5EF4-FFF2-40B4-BE49-F238E27FC236}">
                <a16:creationId xmlns:a16="http://schemas.microsoft.com/office/drawing/2014/main" id="{A9A1B887-F1E1-4308-BE94-106C25625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380" y="1973430"/>
            <a:ext cx="2158666" cy="3332310"/>
          </a:xfrm>
          <a:prstGeom prst="rect">
            <a:avLst/>
          </a:prstGeom>
          <a:ln>
            <a:noFill/>
          </a:ln>
        </p:spPr>
      </p:pic>
      <p:pic>
        <p:nvPicPr>
          <p:cNvPr id="146" name="Grafik 145">
            <a:extLst>
              <a:ext uri="{FF2B5EF4-FFF2-40B4-BE49-F238E27FC236}">
                <a16:creationId xmlns:a16="http://schemas.microsoft.com/office/drawing/2014/main" id="{3C269F1C-6432-4BFA-B558-F05FAA6BF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841" y="358956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7" name="Grafik 146">
            <a:extLst>
              <a:ext uri="{FF2B5EF4-FFF2-40B4-BE49-F238E27FC236}">
                <a16:creationId xmlns:a16="http://schemas.microsoft.com/office/drawing/2014/main" id="{E6484629-4FF3-4A99-89D1-9B8455D7F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7993" y="259876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8" name="Grafik 147">
            <a:extLst>
              <a:ext uri="{FF2B5EF4-FFF2-40B4-BE49-F238E27FC236}">
                <a16:creationId xmlns:a16="http://schemas.microsoft.com/office/drawing/2014/main" id="{B7975B40-54A6-48C7-BAFB-8434DC061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547" y="304655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49" name="Grafik 148">
            <a:extLst>
              <a:ext uri="{FF2B5EF4-FFF2-40B4-BE49-F238E27FC236}">
                <a16:creationId xmlns:a16="http://schemas.microsoft.com/office/drawing/2014/main" id="{67254991-AA4E-49ED-84BE-01F14CC11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2209" y="38751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0" name="Grafik 149">
            <a:extLst>
              <a:ext uri="{FF2B5EF4-FFF2-40B4-BE49-F238E27FC236}">
                <a16:creationId xmlns:a16="http://schemas.microsoft.com/office/drawing/2014/main" id="{E11C6C96-F9DF-4012-A198-823F9A88A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84650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1" name="Grafik 150">
            <a:extLst>
              <a:ext uri="{FF2B5EF4-FFF2-40B4-BE49-F238E27FC236}">
                <a16:creationId xmlns:a16="http://schemas.microsoft.com/office/drawing/2014/main" id="{A1513737-817A-4EDB-9FB7-4DDD98608E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42764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2" name="Grafik 151">
            <a:extLst>
              <a:ext uri="{FF2B5EF4-FFF2-40B4-BE49-F238E27FC236}">
                <a16:creationId xmlns:a16="http://schemas.microsoft.com/office/drawing/2014/main" id="{27AA6C6D-952C-44B4-B132-0D9788051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432273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3" name="Grafik 152">
            <a:extLst>
              <a:ext uri="{FF2B5EF4-FFF2-40B4-BE49-F238E27FC236}">
                <a16:creationId xmlns:a16="http://schemas.microsoft.com/office/drawing/2014/main" id="{F98F4BE0-44C9-4A78-8FEC-2A9C075108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23844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4" name="Grafik 153">
            <a:extLst>
              <a:ext uri="{FF2B5EF4-FFF2-40B4-BE49-F238E27FC236}">
                <a16:creationId xmlns:a16="http://schemas.microsoft.com/office/drawing/2014/main" id="{81C0FBD7-C629-496D-AF0D-94ED4ACD23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0397" y="45270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5" name="Grafik 154">
            <a:extLst>
              <a:ext uri="{FF2B5EF4-FFF2-40B4-BE49-F238E27FC236}">
                <a16:creationId xmlns:a16="http://schemas.microsoft.com/office/drawing/2014/main" id="{012FEA28-6E11-45F5-BDD4-26A0C3F11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5630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6" name="Grafik 155">
            <a:extLst>
              <a:ext uri="{FF2B5EF4-FFF2-40B4-BE49-F238E27FC236}">
                <a16:creationId xmlns:a16="http://schemas.microsoft.com/office/drawing/2014/main" id="{6A497757-062D-4890-A861-CB34859B5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9495" y="362274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57" name="Grafik 156">
            <a:extLst>
              <a:ext uri="{FF2B5EF4-FFF2-40B4-BE49-F238E27FC236}">
                <a16:creationId xmlns:a16="http://schemas.microsoft.com/office/drawing/2014/main" id="{ED9A883B-F4E1-4AE7-9430-5246E7EFD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7420" y="255593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0" name="Grafik 159">
            <a:extLst>
              <a:ext uri="{FF2B5EF4-FFF2-40B4-BE49-F238E27FC236}">
                <a16:creationId xmlns:a16="http://schemas.microsoft.com/office/drawing/2014/main" id="{3DEEC333-C79E-432C-AEFB-2677F135D1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2583" y="4027616"/>
            <a:ext cx="166699" cy="1765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1" name="Grafik 160">
            <a:extLst>
              <a:ext uri="{FF2B5EF4-FFF2-40B4-BE49-F238E27FC236}">
                <a16:creationId xmlns:a16="http://schemas.microsoft.com/office/drawing/2014/main" id="{ADDCE516-0C64-44A4-A672-96E164FA82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205" y="21365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2" name="Grafik 161">
            <a:extLst>
              <a:ext uri="{FF2B5EF4-FFF2-40B4-BE49-F238E27FC236}">
                <a16:creationId xmlns:a16="http://schemas.microsoft.com/office/drawing/2014/main" id="{B4AB803B-6D09-4A85-AD66-450B18447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5599" y="25371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3" name="Grafik 162">
            <a:extLst>
              <a:ext uri="{FF2B5EF4-FFF2-40B4-BE49-F238E27FC236}">
                <a16:creationId xmlns:a16="http://schemas.microsoft.com/office/drawing/2014/main" id="{21ED5751-B886-4CF0-94E9-3D6159455F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394" y="303730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4" name="Grafik 163">
            <a:extLst>
              <a:ext uri="{FF2B5EF4-FFF2-40B4-BE49-F238E27FC236}">
                <a16:creationId xmlns:a16="http://schemas.microsoft.com/office/drawing/2014/main" id="{8C969E11-6FC0-4837-A6CD-32A1605C1A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4174" y="320877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5" name="Grafik 164">
            <a:extLst>
              <a:ext uri="{FF2B5EF4-FFF2-40B4-BE49-F238E27FC236}">
                <a16:creationId xmlns:a16="http://schemas.microsoft.com/office/drawing/2014/main" id="{F49D2469-5381-45AE-B4AF-E16E0253C8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5623" y="37800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6" name="Grafik 165">
            <a:extLst>
              <a:ext uri="{FF2B5EF4-FFF2-40B4-BE49-F238E27FC236}">
                <a16:creationId xmlns:a16="http://schemas.microsoft.com/office/drawing/2014/main" id="{4383CAFD-0279-4212-BD48-012BD616D2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124" y="42656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7" name="Grafik 166">
            <a:extLst>
              <a:ext uri="{FF2B5EF4-FFF2-40B4-BE49-F238E27FC236}">
                <a16:creationId xmlns:a16="http://schemas.microsoft.com/office/drawing/2014/main" id="{80F80C0C-B570-4518-AD15-E6B240370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814" y="4399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8" name="Grafik 167">
            <a:extLst>
              <a:ext uri="{FF2B5EF4-FFF2-40B4-BE49-F238E27FC236}">
                <a16:creationId xmlns:a16="http://schemas.microsoft.com/office/drawing/2014/main" id="{27AD5437-C38F-44A1-BD4C-63509A602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0919" y="40183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69" name="Grafik 168">
            <a:extLst>
              <a:ext uri="{FF2B5EF4-FFF2-40B4-BE49-F238E27FC236}">
                <a16:creationId xmlns:a16="http://schemas.microsoft.com/office/drawing/2014/main" id="{0641CC91-6E90-4559-AA52-5C18BD455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493" y="44084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0" name="Grafik 169">
            <a:extLst>
              <a:ext uri="{FF2B5EF4-FFF2-40B4-BE49-F238E27FC236}">
                <a16:creationId xmlns:a16="http://schemas.microsoft.com/office/drawing/2014/main" id="{D7BDE450-B683-4E37-89D1-12BF2118F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4167" y="267497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1" name="Grafik 170">
            <a:extLst>
              <a:ext uri="{FF2B5EF4-FFF2-40B4-BE49-F238E27FC236}">
                <a16:creationId xmlns:a16="http://schemas.microsoft.com/office/drawing/2014/main" id="{C6E081D2-390A-4F0E-BFFC-3BFBC569F1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3478" y="317539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2" name="Grafik 171">
            <a:extLst>
              <a:ext uri="{FF2B5EF4-FFF2-40B4-BE49-F238E27FC236}">
                <a16:creationId xmlns:a16="http://schemas.microsoft.com/office/drawing/2014/main" id="{2694CDBE-19DE-4246-956B-6C5504BD28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384181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3" name="Grafik 172">
            <a:extLst>
              <a:ext uri="{FF2B5EF4-FFF2-40B4-BE49-F238E27FC236}">
                <a16:creationId xmlns:a16="http://schemas.microsoft.com/office/drawing/2014/main" id="{26EB94CE-6A83-4577-91A7-6577608AA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8394" y="345082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4" name="Grafik 173">
            <a:extLst>
              <a:ext uri="{FF2B5EF4-FFF2-40B4-BE49-F238E27FC236}">
                <a16:creationId xmlns:a16="http://schemas.microsoft.com/office/drawing/2014/main" id="{41650042-8F07-4A58-AFFD-962856A196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891" y="44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5" name="Grafik 174">
            <a:extLst>
              <a:ext uri="{FF2B5EF4-FFF2-40B4-BE49-F238E27FC236}">
                <a16:creationId xmlns:a16="http://schemas.microsoft.com/office/drawing/2014/main" id="{5741368E-DB66-4823-9908-759A0EAFBA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2289" y="21843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6" name="Grafik 175">
            <a:extLst>
              <a:ext uri="{FF2B5EF4-FFF2-40B4-BE49-F238E27FC236}">
                <a16:creationId xmlns:a16="http://schemas.microsoft.com/office/drawing/2014/main" id="{69DB9F6B-3675-4203-9351-9BF431E847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10" y="427983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7" name="Grafik 176">
            <a:extLst>
              <a:ext uri="{FF2B5EF4-FFF2-40B4-BE49-F238E27FC236}">
                <a16:creationId xmlns:a16="http://schemas.microsoft.com/office/drawing/2014/main" id="{5895FB01-07CA-4B8F-9105-44C290291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785" y="37556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78" name="Grafik 177">
            <a:extLst>
              <a:ext uri="{FF2B5EF4-FFF2-40B4-BE49-F238E27FC236}">
                <a16:creationId xmlns:a16="http://schemas.microsoft.com/office/drawing/2014/main" id="{C9B37CBA-604A-4485-A729-D7B9B33B00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7514" y="294176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179" name="Textfeld 178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6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Kathode</a:t>
            </a:r>
            <a:endParaRPr lang="de-DE" dirty="0"/>
          </a:p>
        </p:txBody>
      </p:sp>
      <p:pic>
        <p:nvPicPr>
          <p:cNvPr id="180" name="Grafik 179">
            <a:extLst>
              <a:ext uri="{FF2B5EF4-FFF2-40B4-BE49-F238E27FC236}">
                <a16:creationId xmlns:a16="http://schemas.microsoft.com/office/drawing/2014/main" id="{808E3C87-D53D-4226-B834-F65B6D2A64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519" y="314181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1" name="Grafik 180">
            <a:extLst>
              <a:ext uri="{FF2B5EF4-FFF2-40B4-BE49-F238E27FC236}">
                <a16:creationId xmlns:a16="http://schemas.microsoft.com/office/drawing/2014/main" id="{98473C54-C584-443A-933B-68FFA9F9FC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299" y="342752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2" name="Grafik 181">
            <a:extLst>
              <a:ext uri="{FF2B5EF4-FFF2-40B4-BE49-F238E27FC236}">
                <a16:creationId xmlns:a16="http://schemas.microsoft.com/office/drawing/2014/main" id="{5FE761C6-B38D-4D8D-B6AE-15E8D01A05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6747" y="408468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3" name="Grafik 182">
            <a:extLst>
              <a:ext uri="{FF2B5EF4-FFF2-40B4-BE49-F238E27FC236}">
                <a16:creationId xmlns:a16="http://schemas.microsoft.com/office/drawing/2014/main" id="{BE57E0FE-2890-49D4-9B10-3B16EEC1A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341" y="257477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4" name="Grafik 183">
            <a:extLst>
              <a:ext uri="{FF2B5EF4-FFF2-40B4-BE49-F238E27FC236}">
                <a16:creationId xmlns:a16="http://schemas.microsoft.com/office/drawing/2014/main" id="{28F651DB-9420-4F78-A27D-F9DAB555E9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846" y="4599092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5" name="Grafik 184">
            <a:extLst>
              <a:ext uri="{FF2B5EF4-FFF2-40B4-BE49-F238E27FC236}">
                <a16:creationId xmlns:a16="http://schemas.microsoft.com/office/drawing/2014/main" id="{1C93F940-4F27-4CFB-AD40-2E7D939D3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8983" y="232249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6" name="Grafik 185">
            <a:extLst>
              <a:ext uri="{FF2B5EF4-FFF2-40B4-BE49-F238E27FC236}">
                <a16:creationId xmlns:a16="http://schemas.microsoft.com/office/drawing/2014/main" id="{9F44295A-EB56-4138-84B3-E1DCADEB85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3100" y="237972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7" name="Grafik 186">
            <a:extLst>
              <a:ext uri="{FF2B5EF4-FFF2-40B4-BE49-F238E27FC236}">
                <a16:creationId xmlns:a16="http://schemas.microsoft.com/office/drawing/2014/main" id="{B931C9F4-E1B6-4939-9B86-25DB041AC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608" y="220824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8" name="Grafik 187">
            <a:extLst>
              <a:ext uri="{FF2B5EF4-FFF2-40B4-BE49-F238E27FC236}">
                <a16:creationId xmlns:a16="http://schemas.microsoft.com/office/drawing/2014/main" id="{A6E8BAA4-5718-4561-9B63-E0B3FDFD4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1002" y="383930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89" name="Grafik 188">
            <a:extLst>
              <a:ext uri="{FF2B5EF4-FFF2-40B4-BE49-F238E27FC236}">
                <a16:creationId xmlns:a16="http://schemas.microsoft.com/office/drawing/2014/main" id="{A0DC8F28-CA96-45CA-AD81-63DF6D7CF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9744" y="28325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0" name="Grafik 189">
            <a:extLst>
              <a:ext uri="{FF2B5EF4-FFF2-40B4-BE49-F238E27FC236}">
                <a16:creationId xmlns:a16="http://schemas.microsoft.com/office/drawing/2014/main" id="{960C90CD-D288-41EE-AED5-100B40466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955" y="447765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1" name="Grafik 190">
            <a:extLst>
              <a:ext uri="{FF2B5EF4-FFF2-40B4-BE49-F238E27FC236}">
                <a16:creationId xmlns:a16="http://schemas.microsoft.com/office/drawing/2014/main" id="{1A32A289-DD26-476C-92CC-1ECC8EEF3D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7453" y="334332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2" name="Grafik 191">
            <a:extLst>
              <a:ext uri="{FF2B5EF4-FFF2-40B4-BE49-F238E27FC236}">
                <a16:creationId xmlns:a16="http://schemas.microsoft.com/office/drawing/2014/main" id="{D7B41FB5-374D-488D-9DA8-5FCBD0E13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127" y="398430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3" name="Grafik 192">
            <a:extLst>
              <a:ext uri="{FF2B5EF4-FFF2-40B4-BE49-F238E27FC236}">
                <a16:creationId xmlns:a16="http://schemas.microsoft.com/office/drawing/2014/main" id="{76AAD665-CD71-4B54-991E-1FDB83363C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3769" y="329822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4" name="Grafik 193">
            <a:extLst>
              <a:ext uri="{FF2B5EF4-FFF2-40B4-BE49-F238E27FC236}">
                <a16:creationId xmlns:a16="http://schemas.microsoft.com/office/drawing/2014/main" id="{C299BACE-AB99-4752-9DF6-A9A305A904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884" y="273208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5" name="Grafik 194">
            <a:extLst>
              <a:ext uri="{FF2B5EF4-FFF2-40B4-BE49-F238E27FC236}">
                <a16:creationId xmlns:a16="http://schemas.microsoft.com/office/drawing/2014/main" id="{B0C54C54-3B17-436F-85B1-99B3FB859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5700" y="46977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6" name="Grafik 195">
            <a:extLst>
              <a:ext uri="{FF2B5EF4-FFF2-40B4-BE49-F238E27FC236}">
                <a16:creationId xmlns:a16="http://schemas.microsoft.com/office/drawing/2014/main" id="{5EF4017C-D3FC-4A05-8E37-EC748EA317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2704" y="400455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7" name="Grafik 196">
            <a:extLst>
              <a:ext uri="{FF2B5EF4-FFF2-40B4-BE49-F238E27FC236}">
                <a16:creationId xmlns:a16="http://schemas.microsoft.com/office/drawing/2014/main" id="{06F4347B-D72A-4849-8453-D847C9EB8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884" y="230708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8" name="Grafik 197">
            <a:extLst>
              <a:ext uri="{FF2B5EF4-FFF2-40B4-BE49-F238E27FC236}">
                <a16:creationId xmlns:a16="http://schemas.microsoft.com/office/drawing/2014/main" id="{293AAD62-D7B4-428C-ACD7-0019C888E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528" y="256273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199" name="Grafik 198">
            <a:extLst>
              <a:ext uri="{FF2B5EF4-FFF2-40B4-BE49-F238E27FC236}">
                <a16:creationId xmlns:a16="http://schemas.microsoft.com/office/drawing/2014/main" id="{6B8C0A6A-D57F-444B-A38A-5D9D87A1A0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2358" y="405604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0" name="Grafik 199">
            <a:extLst>
              <a:ext uri="{FF2B5EF4-FFF2-40B4-BE49-F238E27FC236}">
                <a16:creationId xmlns:a16="http://schemas.microsoft.com/office/drawing/2014/main" id="{681DB3D2-48EA-410E-8617-1B93926C5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8528" y="315427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1" name="Grafik 200">
            <a:extLst>
              <a:ext uri="{FF2B5EF4-FFF2-40B4-BE49-F238E27FC236}">
                <a16:creationId xmlns:a16="http://schemas.microsoft.com/office/drawing/2014/main" id="{237F93BB-12C4-4B6F-92C7-3B9369DBA8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753" y="437450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2" name="Grafik 201">
            <a:extLst>
              <a:ext uri="{FF2B5EF4-FFF2-40B4-BE49-F238E27FC236}">
                <a16:creationId xmlns:a16="http://schemas.microsoft.com/office/drawing/2014/main" id="{D5CBE688-3E93-4821-AFCD-5A2ADA038B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3700" y="4740960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3" name="Grafik 202">
            <a:extLst>
              <a:ext uri="{FF2B5EF4-FFF2-40B4-BE49-F238E27FC236}">
                <a16:creationId xmlns:a16="http://schemas.microsoft.com/office/drawing/2014/main" id="{A66AF7B3-A86B-4A24-93CA-B8C76B612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4793" y="3708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4" name="Grafik 203">
            <a:extLst>
              <a:ext uri="{FF2B5EF4-FFF2-40B4-BE49-F238E27FC236}">
                <a16:creationId xmlns:a16="http://schemas.microsoft.com/office/drawing/2014/main" id="{9AE05BF6-FF58-4256-93EB-3D66B07ADA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1692" y="3048294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5" name="Grafik 204">
            <a:extLst>
              <a:ext uri="{FF2B5EF4-FFF2-40B4-BE49-F238E27FC236}">
                <a16:creationId xmlns:a16="http://schemas.microsoft.com/office/drawing/2014/main" id="{C2F4A73B-4F3E-4AF6-BD81-83FFFD5122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4168" y="28692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6" name="Grafik 205">
            <a:extLst>
              <a:ext uri="{FF2B5EF4-FFF2-40B4-BE49-F238E27FC236}">
                <a16:creationId xmlns:a16="http://schemas.microsoft.com/office/drawing/2014/main" id="{6546F78A-0E1B-49C4-B7A6-655B39065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0683" y="3534775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7" name="Grafik 206">
            <a:extLst>
              <a:ext uri="{FF2B5EF4-FFF2-40B4-BE49-F238E27FC236}">
                <a16:creationId xmlns:a16="http://schemas.microsoft.com/office/drawing/2014/main" id="{ECE76B55-5C16-459C-8F2B-0BECEABF6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157" y="36246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8" name="Grafik 207">
            <a:extLst>
              <a:ext uri="{FF2B5EF4-FFF2-40B4-BE49-F238E27FC236}">
                <a16:creationId xmlns:a16="http://schemas.microsoft.com/office/drawing/2014/main" id="{477BF483-A68D-4167-94F5-8AF910340E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682" y="454367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09" name="Grafik 208">
            <a:extLst>
              <a:ext uri="{FF2B5EF4-FFF2-40B4-BE49-F238E27FC236}">
                <a16:creationId xmlns:a16="http://schemas.microsoft.com/office/drawing/2014/main" id="{0A1915F0-C91C-4D6A-BC10-A6AB5FAA4F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7103" y="377509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0" name="Grafik 209">
            <a:extLst>
              <a:ext uri="{FF2B5EF4-FFF2-40B4-BE49-F238E27FC236}">
                <a16:creationId xmlns:a16="http://schemas.microsoft.com/office/drawing/2014/main" id="{63808687-D9E8-49D4-855E-E5F90846E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495" y="351750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1" name="Grafik 210">
            <a:extLst>
              <a:ext uri="{FF2B5EF4-FFF2-40B4-BE49-F238E27FC236}">
                <a16:creationId xmlns:a16="http://schemas.microsoft.com/office/drawing/2014/main" id="{616F2B91-9841-419E-8777-AE1F9251DA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2838" y="2724673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2" name="Grafik 211">
            <a:extLst>
              <a:ext uri="{FF2B5EF4-FFF2-40B4-BE49-F238E27FC236}">
                <a16:creationId xmlns:a16="http://schemas.microsoft.com/office/drawing/2014/main" id="{937E1F21-3C6C-427B-A513-387365581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2352" y="4157108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3" name="Grafik 212">
            <a:extLst>
              <a:ext uri="{FF2B5EF4-FFF2-40B4-BE49-F238E27FC236}">
                <a16:creationId xmlns:a16="http://schemas.microsoft.com/office/drawing/2014/main" id="{F3D3BC30-2683-4CD2-837E-AE772E7A9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0387" y="2980199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4" name="Grafik 213">
            <a:extLst>
              <a:ext uri="{FF2B5EF4-FFF2-40B4-BE49-F238E27FC236}">
                <a16:creationId xmlns:a16="http://schemas.microsoft.com/office/drawing/2014/main" id="{1C96D994-C21C-4EAE-8D20-4F3466948F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2637" y="408365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5" name="Grafik 214">
            <a:extLst>
              <a:ext uri="{FF2B5EF4-FFF2-40B4-BE49-F238E27FC236}">
                <a16:creationId xmlns:a16="http://schemas.microsoft.com/office/drawing/2014/main" id="{0CD64248-D8B5-4DFF-A15E-5428602BC2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5918" y="3558941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6" name="Grafik 215">
            <a:extLst>
              <a:ext uri="{FF2B5EF4-FFF2-40B4-BE49-F238E27FC236}">
                <a16:creationId xmlns:a16="http://schemas.microsoft.com/office/drawing/2014/main" id="{6EF2C817-BF91-45FB-9C7A-E9473EE9D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0060" y="2381896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pic>
        <p:nvPicPr>
          <p:cNvPr id="217" name="Grafik 216">
            <a:extLst>
              <a:ext uri="{FF2B5EF4-FFF2-40B4-BE49-F238E27FC236}">
                <a16:creationId xmlns:a16="http://schemas.microsoft.com/office/drawing/2014/main" id="{33264984-A3EF-454B-AA67-949F673DC1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3384" y="3327097"/>
            <a:ext cx="161948" cy="17147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</p:pic>
      <p:sp>
        <p:nvSpPr>
          <p:cNvPr id="219" name="Textfeld 21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4847884" y="5710142"/>
            <a:ext cx="1347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Röntgenphotonen</a:t>
            </a:r>
          </a:p>
        </p:txBody>
      </p:sp>
      <p:sp>
        <p:nvSpPr>
          <p:cNvPr id="220" name="Freihandform 219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1" name="Abgerundetes Rechteck 220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Rechteck 221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23" name="Grafik 2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224" name="Textfeld 223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225" name="Gleichschenkliges Dreieck 224"/>
          <p:cNvSpPr/>
          <p:nvPr/>
        </p:nvSpPr>
        <p:spPr>
          <a:xfrm rot="21361292">
            <a:off x="3629893" y="460934"/>
            <a:ext cx="122400" cy="69997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6" name="Ellipse 225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Rechteck 226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Ellipse 227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Ellipse 228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8" name="Grafik 2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8800" y="2332800"/>
            <a:ext cx="3292984" cy="20858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35" name="Freihandform 234"/>
          <p:cNvSpPr/>
          <p:nvPr/>
        </p:nvSpPr>
        <p:spPr>
          <a:xfrm>
            <a:off x="8995963" y="2483153"/>
            <a:ext cx="2864966" cy="1620738"/>
          </a:xfrm>
          <a:custGeom>
            <a:avLst/>
            <a:gdLst>
              <a:gd name="connsiteX0" fmla="*/ 0 w 7690338"/>
              <a:gd name="connsiteY0" fmla="*/ 4290045 h 4348247"/>
              <a:gd name="connsiteX1" fmla="*/ 914400 w 7690338"/>
              <a:gd name="connsiteY1" fmla="*/ 4313491 h 4348247"/>
              <a:gd name="connsiteX2" fmla="*/ 1172308 w 7690338"/>
              <a:gd name="connsiteY2" fmla="*/ 3879737 h 4348247"/>
              <a:gd name="connsiteX3" fmla="*/ 1477108 w 7690338"/>
              <a:gd name="connsiteY3" fmla="*/ 3445984 h 4348247"/>
              <a:gd name="connsiteX4" fmla="*/ 1840523 w 7690338"/>
              <a:gd name="connsiteY4" fmla="*/ 3199799 h 4348247"/>
              <a:gd name="connsiteX5" fmla="*/ 2497015 w 7690338"/>
              <a:gd name="connsiteY5" fmla="*/ 3305307 h 4348247"/>
              <a:gd name="connsiteX6" fmla="*/ 2872154 w 7690338"/>
              <a:gd name="connsiteY6" fmla="*/ 3434261 h 4348247"/>
              <a:gd name="connsiteX7" fmla="*/ 3059723 w 7690338"/>
              <a:gd name="connsiteY7" fmla="*/ 3023953 h 4348247"/>
              <a:gd name="connsiteX8" fmla="*/ 3212123 w 7690338"/>
              <a:gd name="connsiteY8" fmla="*/ 2367461 h 4348247"/>
              <a:gd name="connsiteX9" fmla="*/ 3352800 w 7690338"/>
              <a:gd name="connsiteY9" fmla="*/ 3469430 h 4348247"/>
              <a:gd name="connsiteX10" fmla="*/ 3575538 w 7690338"/>
              <a:gd name="connsiteY10" fmla="*/ 2988784 h 4348247"/>
              <a:gd name="connsiteX11" fmla="*/ 3774831 w 7690338"/>
              <a:gd name="connsiteY11" fmla="*/ 1124814 h 4348247"/>
              <a:gd name="connsiteX12" fmla="*/ 3880338 w 7690338"/>
              <a:gd name="connsiteY12" fmla="*/ 81461 h 4348247"/>
              <a:gd name="connsiteX13" fmla="*/ 3950677 w 7690338"/>
              <a:gd name="connsiteY13" fmla="*/ 3281861 h 4348247"/>
              <a:gd name="connsiteX14" fmla="*/ 4044461 w 7690338"/>
              <a:gd name="connsiteY14" fmla="*/ 3739061 h 4348247"/>
              <a:gd name="connsiteX15" fmla="*/ 5181600 w 7690338"/>
              <a:gd name="connsiteY15" fmla="*/ 3985245 h 4348247"/>
              <a:gd name="connsiteX16" fmla="*/ 6248400 w 7690338"/>
              <a:gd name="connsiteY16" fmla="*/ 4137645 h 4348247"/>
              <a:gd name="connsiteX17" fmla="*/ 7690338 w 7690338"/>
              <a:gd name="connsiteY17" fmla="*/ 4172814 h 4348247"/>
              <a:gd name="connsiteX0" fmla="*/ 0 w 7690338"/>
              <a:gd name="connsiteY0" fmla="*/ 4290045 h 4333313"/>
              <a:gd name="connsiteX1" fmla="*/ 937846 w 7690338"/>
              <a:gd name="connsiteY1" fmla="*/ 4290045 h 4333313"/>
              <a:gd name="connsiteX2" fmla="*/ 1172308 w 7690338"/>
              <a:gd name="connsiteY2" fmla="*/ 3879737 h 4333313"/>
              <a:gd name="connsiteX3" fmla="*/ 1477108 w 7690338"/>
              <a:gd name="connsiteY3" fmla="*/ 3445984 h 4333313"/>
              <a:gd name="connsiteX4" fmla="*/ 1840523 w 7690338"/>
              <a:gd name="connsiteY4" fmla="*/ 3199799 h 4333313"/>
              <a:gd name="connsiteX5" fmla="*/ 2497015 w 7690338"/>
              <a:gd name="connsiteY5" fmla="*/ 3305307 h 4333313"/>
              <a:gd name="connsiteX6" fmla="*/ 2872154 w 7690338"/>
              <a:gd name="connsiteY6" fmla="*/ 3434261 h 4333313"/>
              <a:gd name="connsiteX7" fmla="*/ 3059723 w 7690338"/>
              <a:gd name="connsiteY7" fmla="*/ 3023953 h 4333313"/>
              <a:gd name="connsiteX8" fmla="*/ 3212123 w 7690338"/>
              <a:gd name="connsiteY8" fmla="*/ 2367461 h 4333313"/>
              <a:gd name="connsiteX9" fmla="*/ 3352800 w 7690338"/>
              <a:gd name="connsiteY9" fmla="*/ 3469430 h 4333313"/>
              <a:gd name="connsiteX10" fmla="*/ 3575538 w 7690338"/>
              <a:gd name="connsiteY10" fmla="*/ 2988784 h 4333313"/>
              <a:gd name="connsiteX11" fmla="*/ 3774831 w 7690338"/>
              <a:gd name="connsiteY11" fmla="*/ 1124814 h 4333313"/>
              <a:gd name="connsiteX12" fmla="*/ 3880338 w 7690338"/>
              <a:gd name="connsiteY12" fmla="*/ 81461 h 4333313"/>
              <a:gd name="connsiteX13" fmla="*/ 3950677 w 7690338"/>
              <a:gd name="connsiteY13" fmla="*/ 3281861 h 4333313"/>
              <a:gd name="connsiteX14" fmla="*/ 4044461 w 7690338"/>
              <a:gd name="connsiteY14" fmla="*/ 3739061 h 4333313"/>
              <a:gd name="connsiteX15" fmla="*/ 5181600 w 7690338"/>
              <a:gd name="connsiteY15" fmla="*/ 3985245 h 4333313"/>
              <a:gd name="connsiteX16" fmla="*/ 6248400 w 7690338"/>
              <a:gd name="connsiteY16" fmla="*/ 4137645 h 4333313"/>
              <a:gd name="connsiteX17" fmla="*/ 7690338 w 7690338"/>
              <a:gd name="connsiteY17" fmla="*/ 4172814 h 433331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62373"/>
              <a:gd name="connsiteX1" fmla="*/ 926123 w 7678615"/>
              <a:gd name="connsiteY1" fmla="*/ 4290045 h 4362373"/>
              <a:gd name="connsiteX2" fmla="*/ 1160585 w 7678615"/>
              <a:gd name="connsiteY2" fmla="*/ 3879737 h 4362373"/>
              <a:gd name="connsiteX3" fmla="*/ 1465385 w 7678615"/>
              <a:gd name="connsiteY3" fmla="*/ 3445984 h 4362373"/>
              <a:gd name="connsiteX4" fmla="*/ 1828800 w 7678615"/>
              <a:gd name="connsiteY4" fmla="*/ 3199799 h 4362373"/>
              <a:gd name="connsiteX5" fmla="*/ 2485292 w 7678615"/>
              <a:gd name="connsiteY5" fmla="*/ 3305307 h 4362373"/>
              <a:gd name="connsiteX6" fmla="*/ 2860431 w 7678615"/>
              <a:gd name="connsiteY6" fmla="*/ 3434261 h 4362373"/>
              <a:gd name="connsiteX7" fmla="*/ 3048000 w 7678615"/>
              <a:gd name="connsiteY7" fmla="*/ 3023953 h 4362373"/>
              <a:gd name="connsiteX8" fmla="*/ 3200400 w 7678615"/>
              <a:gd name="connsiteY8" fmla="*/ 2367461 h 4362373"/>
              <a:gd name="connsiteX9" fmla="*/ 3341077 w 7678615"/>
              <a:gd name="connsiteY9" fmla="*/ 3469430 h 4362373"/>
              <a:gd name="connsiteX10" fmla="*/ 3563815 w 7678615"/>
              <a:gd name="connsiteY10" fmla="*/ 2988784 h 4362373"/>
              <a:gd name="connsiteX11" fmla="*/ 3763108 w 7678615"/>
              <a:gd name="connsiteY11" fmla="*/ 1124814 h 4362373"/>
              <a:gd name="connsiteX12" fmla="*/ 3868615 w 7678615"/>
              <a:gd name="connsiteY12" fmla="*/ 81461 h 4362373"/>
              <a:gd name="connsiteX13" fmla="*/ 3938954 w 7678615"/>
              <a:gd name="connsiteY13" fmla="*/ 3281861 h 4362373"/>
              <a:gd name="connsiteX14" fmla="*/ 4032738 w 7678615"/>
              <a:gd name="connsiteY14" fmla="*/ 3739061 h 4362373"/>
              <a:gd name="connsiteX15" fmla="*/ 5169877 w 7678615"/>
              <a:gd name="connsiteY15" fmla="*/ 3985245 h 4362373"/>
              <a:gd name="connsiteX16" fmla="*/ 6236677 w 7678615"/>
              <a:gd name="connsiteY16" fmla="*/ 4137645 h 4362373"/>
              <a:gd name="connsiteX17" fmla="*/ 7678615 w 7678615"/>
              <a:gd name="connsiteY17" fmla="*/ 4172814 h 436237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3985245 h 4377023"/>
              <a:gd name="connsiteX16" fmla="*/ 6236677 w 7678615"/>
              <a:gd name="connsiteY16" fmla="*/ 4137645 h 4377023"/>
              <a:gd name="connsiteX17" fmla="*/ 7678615 w 7678615"/>
              <a:gd name="connsiteY17" fmla="*/ 4172814 h 437702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4020414 h 4377023"/>
              <a:gd name="connsiteX16" fmla="*/ 6236677 w 7678615"/>
              <a:gd name="connsiteY16" fmla="*/ 4137645 h 4377023"/>
              <a:gd name="connsiteX17" fmla="*/ 7678615 w 7678615"/>
              <a:gd name="connsiteY17" fmla="*/ 4172814 h 4377023"/>
              <a:gd name="connsiteX0" fmla="*/ 0 w 7678615"/>
              <a:gd name="connsiteY0" fmla="*/ 4336937 h 4377023"/>
              <a:gd name="connsiteX1" fmla="*/ 926123 w 7678615"/>
              <a:gd name="connsiteY1" fmla="*/ 4290045 h 4377023"/>
              <a:gd name="connsiteX2" fmla="*/ 1160585 w 7678615"/>
              <a:gd name="connsiteY2" fmla="*/ 3879737 h 4377023"/>
              <a:gd name="connsiteX3" fmla="*/ 1465385 w 7678615"/>
              <a:gd name="connsiteY3" fmla="*/ 3445984 h 4377023"/>
              <a:gd name="connsiteX4" fmla="*/ 1828800 w 7678615"/>
              <a:gd name="connsiteY4" fmla="*/ 3199799 h 4377023"/>
              <a:gd name="connsiteX5" fmla="*/ 2485292 w 7678615"/>
              <a:gd name="connsiteY5" fmla="*/ 3305307 h 4377023"/>
              <a:gd name="connsiteX6" fmla="*/ 2860431 w 7678615"/>
              <a:gd name="connsiteY6" fmla="*/ 3434261 h 4377023"/>
              <a:gd name="connsiteX7" fmla="*/ 3048000 w 7678615"/>
              <a:gd name="connsiteY7" fmla="*/ 3023953 h 4377023"/>
              <a:gd name="connsiteX8" fmla="*/ 3200400 w 7678615"/>
              <a:gd name="connsiteY8" fmla="*/ 2367461 h 4377023"/>
              <a:gd name="connsiteX9" fmla="*/ 3341077 w 7678615"/>
              <a:gd name="connsiteY9" fmla="*/ 3469430 h 4377023"/>
              <a:gd name="connsiteX10" fmla="*/ 3563815 w 7678615"/>
              <a:gd name="connsiteY10" fmla="*/ 2988784 h 4377023"/>
              <a:gd name="connsiteX11" fmla="*/ 3763108 w 7678615"/>
              <a:gd name="connsiteY11" fmla="*/ 1124814 h 4377023"/>
              <a:gd name="connsiteX12" fmla="*/ 3868615 w 7678615"/>
              <a:gd name="connsiteY12" fmla="*/ 81461 h 4377023"/>
              <a:gd name="connsiteX13" fmla="*/ 3938954 w 7678615"/>
              <a:gd name="connsiteY13" fmla="*/ 3281861 h 4377023"/>
              <a:gd name="connsiteX14" fmla="*/ 4032738 w 7678615"/>
              <a:gd name="connsiteY14" fmla="*/ 3739061 h 4377023"/>
              <a:gd name="connsiteX15" fmla="*/ 5169877 w 7678615"/>
              <a:gd name="connsiteY15" fmla="*/ 4020414 h 4377023"/>
              <a:gd name="connsiteX16" fmla="*/ 6260124 w 7678615"/>
              <a:gd name="connsiteY16" fmla="*/ 4184537 h 4377023"/>
              <a:gd name="connsiteX17" fmla="*/ 7678615 w 7678615"/>
              <a:gd name="connsiteY17" fmla="*/ 4172814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41077 w 7737230"/>
              <a:gd name="connsiteY9" fmla="*/ 3469430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85292 w 7737230"/>
              <a:gd name="connsiteY5" fmla="*/ 3305307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28800 w 7737230"/>
              <a:gd name="connsiteY4" fmla="*/ 3199799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99138 w 7737230"/>
              <a:gd name="connsiteY4" fmla="*/ 3246691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  <a:gd name="connsiteX0" fmla="*/ 0 w 7737230"/>
              <a:gd name="connsiteY0" fmla="*/ 4336937 h 4377023"/>
              <a:gd name="connsiteX1" fmla="*/ 926123 w 7737230"/>
              <a:gd name="connsiteY1" fmla="*/ 4290045 h 4377023"/>
              <a:gd name="connsiteX2" fmla="*/ 1160585 w 7737230"/>
              <a:gd name="connsiteY2" fmla="*/ 3879737 h 4377023"/>
              <a:gd name="connsiteX3" fmla="*/ 1465385 w 7737230"/>
              <a:gd name="connsiteY3" fmla="*/ 3445984 h 4377023"/>
              <a:gd name="connsiteX4" fmla="*/ 1899138 w 7737230"/>
              <a:gd name="connsiteY4" fmla="*/ 3246691 h 4377023"/>
              <a:gd name="connsiteX5" fmla="*/ 2497015 w 7737230"/>
              <a:gd name="connsiteY5" fmla="*/ 3352200 h 4377023"/>
              <a:gd name="connsiteX6" fmla="*/ 2860431 w 7737230"/>
              <a:gd name="connsiteY6" fmla="*/ 3434261 h 4377023"/>
              <a:gd name="connsiteX7" fmla="*/ 3048000 w 7737230"/>
              <a:gd name="connsiteY7" fmla="*/ 3023953 h 4377023"/>
              <a:gd name="connsiteX8" fmla="*/ 3200400 w 7737230"/>
              <a:gd name="connsiteY8" fmla="*/ 2367461 h 4377023"/>
              <a:gd name="connsiteX9" fmla="*/ 3329354 w 7737230"/>
              <a:gd name="connsiteY9" fmla="*/ 3492877 h 4377023"/>
              <a:gd name="connsiteX10" fmla="*/ 3563815 w 7737230"/>
              <a:gd name="connsiteY10" fmla="*/ 2988784 h 4377023"/>
              <a:gd name="connsiteX11" fmla="*/ 3763108 w 7737230"/>
              <a:gd name="connsiteY11" fmla="*/ 1124814 h 4377023"/>
              <a:gd name="connsiteX12" fmla="*/ 3868615 w 7737230"/>
              <a:gd name="connsiteY12" fmla="*/ 81461 h 4377023"/>
              <a:gd name="connsiteX13" fmla="*/ 3938954 w 7737230"/>
              <a:gd name="connsiteY13" fmla="*/ 3281861 h 4377023"/>
              <a:gd name="connsiteX14" fmla="*/ 4032738 w 7737230"/>
              <a:gd name="connsiteY14" fmla="*/ 3739061 h 4377023"/>
              <a:gd name="connsiteX15" fmla="*/ 5169877 w 7737230"/>
              <a:gd name="connsiteY15" fmla="*/ 4020414 h 4377023"/>
              <a:gd name="connsiteX16" fmla="*/ 6260124 w 7737230"/>
              <a:gd name="connsiteY16" fmla="*/ 4184537 h 4377023"/>
              <a:gd name="connsiteX17" fmla="*/ 7737230 w 7737230"/>
              <a:gd name="connsiteY17" fmla="*/ 4231429 h 437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737230" h="4377023">
                <a:moveTo>
                  <a:pt x="0" y="4336937"/>
                </a:moveTo>
                <a:cubicBezTo>
                  <a:pt x="359507" y="4382852"/>
                  <a:pt x="720969" y="4413137"/>
                  <a:pt x="926123" y="4290045"/>
                </a:cubicBezTo>
                <a:cubicBezTo>
                  <a:pt x="1131277" y="4166953"/>
                  <a:pt x="1070708" y="4020414"/>
                  <a:pt x="1160585" y="3879737"/>
                </a:cubicBezTo>
                <a:cubicBezTo>
                  <a:pt x="1250462" y="3739060"/>
                  <a:pt x="1342293" y="3551492"/>
                  <a:pt x="1465385" y="3445984"/>
                </a:cubicBezTo>
                <a:cubicBezTo>
                  <a:pt x="1588477" y="3340476"/>
                  <a:pt x="1727200" y="3262322"/>
                  <a:pt x="1899138" y="3246691"/>
                </a:cubicBezTo>
                <a:cubicBezTo>
                  <a:pt x="2071076" y="3231060"/>
                  <a:pt x="2336800" y="3320938"/>
                  <a:pt x="2497015" y="3352200"/>
                </a:cubicBezTo>
                <a:cubicBezTo>
                  <a:pt x="2657231" y="3383462"/>
                  <a:pt x="2768600" y="3488969"/>
                  <a:pt x="2860431" y="3434261"/>
                </a:cubicBezTo>
                <a:cubicBezTo>
                  <a:pt x="2952262" y="3379553"/>
                  <a:pt x="2991339" y="3201753"/>
                  <a:pt x="3048000" y="3023953"/>
                </a:cubicBezTo>
                <a:cubicBezTo>
                  <a:pt x="3104661" y="2846153"/>
                  <a:pt x="3153508" y="2289307"/>
                  <a:pt x="3200400" y="2367461"/>
                </a:cubicBezTo>
                <a:cubicBezTo>
                  <a:pt x="3247292" y="2445615"/>
                  <a:pt x="3268785" y="3389323"/>
                  <a:pt x="3329354" y="3492877"/>
                </a:cubicBezTo>
                <a:cubicBezTo>
                  <a:pt x="3389923" y="3596431"/>
                  <a:pt x="3491523" y="3383461"/>
                  <a:pt x="3563815" y="2988784"/>
                </a:cubicBezTo>
                <a:cubicBezTo>
                  <a:pt x="3636107" y="2594107"/>
                  <a:pt x="3712308" y="1609368"/>
                  <a:pt x="3763108" y="1124814"/>
                </a:cubicBezTo>
                <a:cubicBezTo>
                  <a:pt x="3813908" y="640260"/>
                  <a:pt x="3839307" y="-278047"/>
                  <a:pt x="3868615" y="81461"/>
                </a:cubicBezTo>
                <a:cubicBezTo>
                  <a:pt x="3897923" y="440969"/>
                  <a:pt x="3931588" y="3034983"/>
                  <a:pt x="3938954" y="3281861"/>
                </a:cubicBezTo>
                <a:cubicBezTo>
                  <a:pt x="3946320" y="3528739"/>
                  <a:pt x="3874477" y="3569077"/>
                  <a:pt x="4032738" y="3739061"/>
                </a:cubicBezTo>
                <a:cubicBezTo>
                  <a:pt x="4190999" y="3909045"/>
                  <a:pt x="4798646" y="3946168"/>
                  <a:pt x="5169877" y="4020414"/>
                </a:cubicBezTo>
                <a:cubicBezTo>
                  <a:pt x="5541108" y="4094660"/>
                  <a:pt x="5832232" y="4149368"/>
                  <a:pt x="6260124" y="4184537"/>
                </a:cubicBezTo>
                <a:cubicBezTo>
                  <a:pt x="6688016" y="4219706"/>
                  <a:pt x="7225322" y="4229475"/>
                  <a:pt x="7737230" y="4231429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Textfeld 233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2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27661" y="18964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2257" y="20488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6990184" y="205599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00767" y="23374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98990" y="25060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703481" y="29127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58077" y="3065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486007" y="3228306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681966" y="33699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4053" y="35223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65931" y="379914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20717" y="41976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13832" y="43339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57982" y="444739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82331" y="477400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44800" y="23162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003887" y="28753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31452" y="333253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911741" y="360933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7885846" y="399174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221989" y="410111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5748016">
            <a:off x="8138215" y="43021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28858" y="456172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59742" y="393955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80039" y="389114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132847" y="347158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18668" y="367599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08883" y="341241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69029" y="309505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29175" y="274542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52752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06435" y="2035383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191522" y="2637840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5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057047" y="236888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6992490" y="21375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7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960727" y="4369888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9561" y="253208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9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8059329" y="352180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844165" y="3258224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1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709690" y="2940861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2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569836" y="2607367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397708" y="2214699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4" name="Pfeil: nach unten 123">
            <a:extLst>
              <a:ext uri="{FF2B5EF4-FFF2-40B4-BE49-F238E27FC236}">
                <a16:creationId xmlns:a16="http://schemas.microsoft.com/office/drawing/2014/main" id="{598806E4-7D4B-4FB2-B550-3DAF39F6986D}"/>
              </a:ext>
            </a:extLst>
          </p:cNvPr>
          <p:cNvSpPr/>
          <p:nvPr/>
        </p:nvSpPr>
        <p:spPr>
          <a:xfrm rot="1013072">
            <a:off x="7209443" y="2053325"/>
            <a:ext cx="183600" cy="594000"/>
          </a:xfrm>
          <a:prstGeom prst="downArrow">
            <a:avLst/>
          </a:prstGeom>
          <a:solidFill>
            <a:schemeClr val="accent5">
              <a:lumMod val="60000"/>
              <a:lumOff val="40000"/>
              <a:alpha val="65000"/>
            </a:schemeClr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9" name="Textfeld 388">
            <a:extLst>
              <a:ext uri="{FF2B5EF4-FFF2-40B4-BE49-F238E27FC236}">
                <a16:creationId xmlns:a16="http://schemas.microsoft.com/office/drawing/2014/main" id="{548870DB-3716-45E5-ABD5-AF0CAAD18E46}"/>
              </a:ext>
            </a:extLst>
          </p:cNvPr>
          <p:cNvSpPr txBox="1"/>
          <p:nvPr/>
        </p:nvSpPr>
        <p:spPr>
          <a:xfrm>
            <a:off x="883151" y="2562734"/>
            <a:ext cx="1262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solidFill>
                  <a:srgbClr val="FFC000"/>
                </a:solidFill>
              </a:rPr>
              <a:t>Elektronenwolke</a:t>
            </a:r>
          </a:p>
        </p:txBody>
      </p:sp>
      <p:sp>
        <p:nvSpPr>
          <p:cNvPr id="218" name="Freihandform 217"/>
          <p:cNvSpPr>
            <a:spLocks noChangeAspect="1"/>
          </p:cNvSpPr>
          <p:nvPr/>
        </p:nvSpPr>
        <p:spPr>
          <a:xfrm>
            <a:off x="6523200" y="1965600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3" name="Gleichschenkliges Dreieck 232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6" name="Textfeld 265">
            <a:extLst>
              <a:ext uri="{FF2B5EF4-FFF2-40B4-BE49-F238E27FC236}">
                <a16:creationId xmlns:a16="http://schemas.microsoft.com/office/drawing/2014/main" id="{4EA5D37F-1D2D-40AF-8E9D-F4BCB9BF8904}"/>
              </a:ext>
            </a:extLst>
          </p:cNvPr>
          <p:cNvSpPr txBox="1"/>
          <p:nvPr/>
        </p:nvSpPr>
        <p:spPr>
          <a:xfrm>
            <a:off x="4644022" y="65548"/>
            <a:ext cx="1655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Röntgenröhre</a:t>
            </a:r>
          </a:p>
        </p:txBody>
      </p:sp>
    </p:spTree>
    <p:extLst>
      <p:ext uri="{BB962C8B-B14F-4D97-AF65-F5344CB8AC3E}">
        <p14:creationId xmlns:p14="http://schemas.microsoft.com/office/powerpoint/2010/main" val="78171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" dur="5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3.95833E-6 7.40741E-7 L 0.40846 0.02639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44" y="97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612 0.03079 L 0.3862 0.01412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4" y="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7513 0.00231 L 0.37253 -0.02153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83" y="-120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8555 0.00532 L 0.37096 0.0206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7" y="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3.125E-6 3.7037E-7 L 0.33594 0.03264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41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6614 0.00209 L 0.41875 -0.04213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23" y="-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70833E-6 2.22222E-6 L 0.45521 0.01157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60" y="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1.25E-6 -2.59259E-6 L 0.40508 -0.00579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83" y="3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5169 0.00232 L 0.37331 0.00023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46" y="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63" presetClass="path" presetSubtype="0" repeatCount="indefinite" accel="45000" decel="5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4726 -0.0051 L 0.43203 -0.02454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38" y="3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49 0.00278 L 0.41015 0.04283 " pathEditMode="relative" rAng="0" ptsTypes="AA">
                                      <p:cBhvr>
                                        <p:cTn id="31" dur="3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53" y="19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07 -0.00069 L 0.46028 0.0048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53" y="134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638 -0.0412 L 0.40326 -0.095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82" y="-27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0586 -0.1493 L 0.42226 -0.12523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46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919 0.02385 L 0.39779 0.06135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9" y="187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6627 0.00602 L 0.35898 0.06389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20" y="19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2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7734 -0.00579 L 0.375 0.00671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17" y="6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4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4766 -0.00208 L 0.3858 -0.0298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4"/>
                                            </p:cond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91667E-6 1.11022E-16 L 0.44908 0.03357 " pathEditMode="relative" rAng="0" ptsTypes="AA">
                                      <p:cBhvr>
                                        <p:cTn id="47" dur="3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97" y="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63" presetClass="path" presetSubtype="0" repeatCount="indefinite" accel="45000" decel="55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5143 0.00741 L 0.42188 -0.022 " pathEditMode="relative" rAng="0" ptsTypes="AA">
                                      <p:cBhvr>
                                        <p:cTn id="49" dur="3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20" y="-60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63" presetClass="path" presetSubtype="0" repeatCount="indefinite" accel="45000" decel="5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45833E-6 -2.96296E-6 L 0.45729 0.0092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122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597 0.00509 L 0.39661 0.03379 " pathEditMode="relative" rAng="0" ptsTypes="AA">
                                      <p:cBhvr>
                                        <p:cTn id="53" dur="3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19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8 L 0.38984 -0.00278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99" y="-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2031 0.00695 L 0.49179 0.07245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68" y="326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5026 0.00301 L 0.41679 0.0162 " pathEditMode="relative" rAng="0" ptsTypes="AA">
                                      <p:cBhvr>
                                        <p:cTn id="59" dur="3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46" y="64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948 -0.09213 L 0.3931 -0.08796 " pathEditMode="relative" rAng="0" ptsTypes="AA">
                                      <p:cBhvr>
                                        <p:cTn id="61" dur="3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79" y="83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9 L 0.35573 0.02662 " pathEditMode="relative" rAng="0" ptsTypes="AA">
                                      <p:cBhvr>
                                        <p:cTn id="63" dur="3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24" y="20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63" presetClass="path" presetSubtype="0" repeatCount="indefinite" accel="45000" decel="55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6615 0.00208 L 0.39882 0.01644 " pathEditMode="relative" rAng="0" ptsTypes="AA">
                                      <p:cBhvr>
                                        <p:cTn id="65" dur="3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17" y="148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63" presetClass="path" presetSubtype="0" repeatCount="indefinite" accel="50000" decel="50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4.81481E-6 L 0.37018 0.02616 " pathEditMode="relative" rAng="0" ptsTypes="AA">
                                      <p:cBhvr>
                                        <p:cTn id="67" dur="3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16" y="141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8" presetID="63" presetClass="path" presetSubtype="0" repeatCount="indefinite" accel="50000" decel="5000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3.7037E-6 L 0.38424 0.01597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93" y="173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3.33333E-6 -2.96296E-6 L 0.42331 -0.0132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42" y="-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2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16667E-6 1.48148E-6 L 0.40534 0.00185 " pathEditMode="relative" rAng="0" ptsTypes="AA">
                                      <p:cBhvr>
                                        <p:cTn id="73" dur="3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94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4.58333E-6 3.7037E-6 L 0.42058 -0.03657 " pathEditMode="relative" rAng="0" ptsTypes="AA">
                                      <p:cBhvr>
                                        <p:cTn id="75" dur="3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38" y="-60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16667E-6 -4.07407E-6 L 0.43815 -0.01759 " pathEditMode="relative" rAng="0" ptsTypes="AA">
                                      <p:cBhvr>
                                        <p:cTn id="77" dur="3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4" y="-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1.66667E-6 3.7037E-7 L 0.39115 0.00509 " pathEditMode="relative" rAng="0" ptsTypes="AA">
                                      <p:cBhvr>
                                        <p:cTn id="79" dur="3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4" y="11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58333E-6 4.81481E-6 L 0.33294 -0.00509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45" y="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2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2.08333E-6 -4.07407E-6 L 0.3483 0.01898 " pathEditMode="relative" rAng="0" ptsTypes="AA">
                                      <p:cBhvr>
                                        <p:cTn id="83" dur="3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26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2"/>
                                            </p:cond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4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2.91667E-6 4.81481E-6 L 0.347 0.00116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74" y="9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6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4.58333E-6 -7.40741E-7 L 0.43112 -0.02662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07" y="-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6"/>
                                            </p:cond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8" presetID="63" presetClass="path" presetSubtype="0" repeatCount="indefinite" accel="50000" decel="50000" fill="remove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4.58333E-6 1.11022E-16 L 0.36367 -0.00509 " pathEditMode="relative" rAng="0" ptsTypes="AA">
                                      <p:cBhvr>
                                        <p:cTn id="89" dur="3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77" y="-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66667E-6 -1.85185E-6 L 0.45104 -0.00787 " pathEditMode="relative" rAng="0" ptsTypes="AA">
                                      <p:cBhvr>
                                        <p:cTn id="91" dur="3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0" y="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2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08333E-6 4.81481E-6 L 0.41979 0.01921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2"/>
                                            </p:cond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4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75E-6 2.59259E-6 L 0.38398 0.00394 " pathEditMode="relative" rAng="0" ptsTypes="AA">
                                      <p:cBhvr>
                                        <p:cTn id="95" dur="3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44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4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25E-6 -4.07407E-6 L 0.37461 -0.01181 " pathEditMode="relative" rAng="0" ptsTypes="AA">
                                      <p:cBhvr>
                                        <p:cTn id="97" dur="3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59" y="-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8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5E-6 -4.07407E-6 L 0.4168 0.0338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4" y="141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8"/>
                                            </p:cond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0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125E-6 2.59259E-6 L 0.42708 -0.02893 " pathEditMode="relative" rAng="0" ptsTypes="AA">
                                      <p:cBhvr>
                                        <p:cTn id="101" dur="3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-173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5E-6 -7.40741E-7 L 0.45404 0.02083 " pathEditMode="relative" rAng="0" ptsTypes="AA">
                                      <p:cBhvr>
                                        <p:cTn id="103" dur="3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2"/>
                                            </p:cond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4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25E-6 4.81481E-6 L 0.47669 0.00139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0" y="10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4"/>
                                            </p:cond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2.5E-6 3.7037E-7 L 0.39505 -0.02245 " pathEditMode="relative" rAng="0" ptsTypes="AA">
                                      <p:cBhvr>
                                        <p:cTn id="107" dur="3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-11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6"/>
                                            </p:cond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63" presetClass="path" presetSubtype="0" repeatCount="indefinite" accel="50000" decel="50000" fill="remove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3.125E-6 -4.07407E-6 L 0.43646 2.22222E-6 " pathEditMode="relative" rAng="0" ptsTypes="AA">
                                      <p:cBhvr>
                                        <p:cTn id="109" dur="3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97" y="-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95833E-6 3.7037E-6 L 0.35131 -0.0162 " pathEditMode="relative" rAng="0" ptsTypes="AA">
                                      <p:cBhvr>
                                        <p:cTn id="111" dur="3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12" y="-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4.16667E-7 -1.48148E-6 L 0.39557 0.03866 " pathEditMode="relative" rAng="0" ptsTypes="AA">
                                      <p:cBhvr>
                                        <p:cTn id="113" dur="3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79" y="192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2"/>
                                            </p:cond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4.81481E-6 L 0.41497 0.00671 " pathEditMode="relative" rAng="0" ptsTypes="AA">
                                      <p:cBhvr>
                                        <p:cTn id="115" dur="3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3" y="67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54167E-6 -7.40741E-7 L 0.37552 -0.00162 " pathEditMode="relative" rAng="0" ptsTypes="AA">
                                      <p:cBhvr>
                                        <p:cTn id="117" dur="3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-3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2.08333E-6 1.48148E-6 L 0.35091 0.01203 " pathEditMode="relative" rAng="0" ptsTypes="AA">
                                      <p:cBhvr>
                                        <p:cTn id="119" dur="3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87" y="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8"/>
                                            </p:cond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-4.07407E-6 L 0.39935 0.01875 " pathEditMode="relative" rAng="0" ptsTypes="AA">
                                      <p:cBhvr>
                                        <p:cTn id="121" dur="3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36" y="41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4.81481E-6 L 0.37057 -0.04607 " pathEditMode="relative" rAng="0" ptsTypes="AA">
                                      <p:cBhvr>
                                        <p:cTn id="123" dur="3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12" y="-25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2"/>
                                            </p:cond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66667E-6 4.81481E-6 L 0.35769 0.00208 " pathEditMode="relative" rAng="0" ptsTypes="AA">
                                      <p:cBhvr>
                                        <p:cTn id="125" dur="3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-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4"/>
                                            </p:cond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33333E-6 -1.85185E-6 L 0.38516 -0.00255 " pathEditMode="relative" rAng="0" ptsTypes="AA">
                                      <p:cBhvr>
                                        <p:cTn id="127" dur="3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92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6"/>
                                            </p:cond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2.59259E-6 L 0.44284 0.03449 " pathEditMode="relative" rAng="0" ptsTypes="AA">
                                      <p:cBhvr>
                                        <p:cTn id="129" dur="3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25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5E-6 1.48148E-6 L 0.42617 0.00185 " pathEditMode="relative" rAng="0" ptsTypes="AA">
                                      <p:cBhvr>
                                        <p:cTn id="131" dur="3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0"/>
                                            </p:cond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875E-6 -1.85185E-6 L 0.46458 0.04723 " pathEditMode="relative" rAng="0" ptsTypes="AA">
                                      <p:cBhvr>
                                        <p:cTn id="133" dur="3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9" y="127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2"/>
                                            </p:cond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33333E-6 -2.96296E-6 L 0.39467 -0.00162 " pathEditMode="relative" rAng="0" ptsTypes="AA">
                                      <p:cBhvr>
                                        <p:cTn id="135" dur="3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36" y="-74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-1.85185E-6 L 0.45716 -0.02778 " pathEditMode="relative" rAng="0" ptsTypes="AA">
                                      <p:cBhvr>
                                        <p:cTn id="137" dur="3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-2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6"/>
                                            </p:cond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8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4.375E-6 -7.40741E-7 L 0.33359 -0.01644 " pathEditMode="relative" rAng="0" ptsTypes="AA">
                                      <p:cBhvr>
                                        <p:cTn id="139" dur="3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45" y="48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0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3.125E-6 2.59259E-6 L 0.39688 0.03519 " pathEditMode="relative" rAng="0" ptsTypes="AA">
                                      <p:cBhvr>
                                        <p:cTn id="141" dur="3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70" y="10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2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45833E-6 -7.40741E-7 L 0.37917 0.05186 " pathEditMode="relative" rAng="0" ptsTypes="AA">
                                      <p:cBhvr>
                                        <p:cTn id="143" dur="3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18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2"/>
                                            </p:cond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4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125E-6 -2.22222E-6 L 0.45507 0.00718 " pathEditMode="relative" rAng="0" ptsTypes="AA">
                                      <p:cBhvr>
                                        <p:cTn id="145" dur="3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9" y="8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4"/>
                                            </p:cond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6" presetID="63" presetClass="path" presetSubtype="0" repeatCount="indefinite" accel="50000" decel="50000" fill="remove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1.04167E-6 -2.96296E-6 L 0.40599 0.01806 " pathEditMode="relative" rAng="0" ptsTypes="AA">
                                      <p:cBhvr>
                                        <p:cTn id="147" dur="3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2" y="152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3.33333E-6 2.59259E-6 L -0.21068 -0.02292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2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08333E-7 3.7037E-7 L -0.24714 -0.02917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6.25E-7 4.44444E-6 L -0.21068 -0.02292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0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3.33333E-6 2.22222E-6 L -0.25468 -0.02732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4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6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2.08333E-6 3.7037E-6 L -0.30586 -0.03172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0" presetID="1" presetClass="entr" presetSubtype="0" fill="hold" grpId="1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91667E-6 4.44444E-6 L -0.21067 -0.02292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2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3.54167E-6 2.22222E-6 L -0.24714 -0.02917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6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91667E-6 7.40741E-7 L -0.21067 -0.02292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08333E-7 -2.22222E-6 L -0.25469 -0.02731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4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6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2.5E-6 -4.44444E-6 L -0.30586 -0.03171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8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0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path" presetSubtype="0" repeatCount="indefinite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animMotion origin="layout" path="M -4.375E-6 -2.22222E-6 L -0.21067 -0.02291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2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4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-1.45833E-6 -4.07407E-6 L -0.24713 -0.0291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6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8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1.11022E-16 -1.48148E-6 L -0.21068 -0.02292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0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2" presetID="1" presetClass="entr" presetSubtype="0" fill="hold" grpId="1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2" presetClass="path" presetSubtype="0" repeatCount="indefinite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animMotion origin="layout" path="M 4.16667E-7 1.85185E-6 L -0.25469 -0.02732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4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6 -1.85185E-6 L -0.30586 -0.03171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8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3.95833E-6 1.48148E-6 L -0.30586 -0.03171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2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29167E-6 0 L -0.24713 -0.02917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6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2" presetClass="path" presetSubtype="0" repeatCount="indefinite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2.29167E-6 3.33333E-6 L -0.30586 -0.03172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15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0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08333E-7 4.07407E-6 L -0.21068 -0.02292 " pathEditMode="relative" rAng="0" ptsTypes="AA">
                                      <p:cBhvr>
                                        <p:cTn id="225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4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125E-6 -1.48148E-6 L -0.24714 -0.02917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145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8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1.04167E-6 -3.7037E-6 L -0.21068 -0.02291 " pathEditMode="relative" rAng="0" ptsTypes="AA">
                                      <p:cBhvr>
                                        <p:cTn id="233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115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2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11022E-16 -1.85185E-6 L -0.25469 -0.02731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34" y="-13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6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375E-6 -4.81481E-6 L -0.0448 0.24468 " pathEditMode="relative" rAng="0" ptsTypes="AA">
                                      <p:cBhvr>
                                        <p:cTn id="241" dur="2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0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91667E-6 -4.07407E-6 L -0.04479 0.24468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4"/>
                                            </p:cond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95833E-6 1.85185E-6 L -0.0448 0.24467 " pathEditMode="relative" rAng="0" ptsTypes="AA">
                                      <p:cBhvr>
                                        <p:cTn id="249" dur="2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8"/>
                                            </p:cond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6.25E-7 2.96296E-6 L -0.04479 0.24467 " pathEditMode="relative" rAng="0" ptsTypes="AA">
                                      <p:cBhvr>
                                        <p:cTn id="253" dur="2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2"/>
                                            </p:cond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4" presetID="1" presetClass="entr" presetSubtype="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5E-6 1.85185E-6 L -0.04479 0.24467 " pathEditMode="relative" rAng="0" ptsTypes="AA">
                                      <p:cBhvr>
                                        <p:cTn id="257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6"/>
                                            </p:cond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2.5E-6 -2.22222E-6 L -0.04479 0.24468 " pathEditMode="relative" rAng="0" ptsTypes="AA">
                                      <p:cBhvr>
                                        <p:cTn id="261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0"/>
                                            </p:cond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8.33333E-7 4.07407E-6 L -0.06315 0.34375 " pathEditMode="relative" rAng="0" ptsTypes="AA">
                                      <p:cBhvr>
                                        <p:cTn id="265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4"/>
                                            </p:cond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6.25E-7 1.48148E-6 L -0.04479 0.24467 " pathEditMode="relative" rAng="0" ptsTypes="AA">
                                      <p:cBhvr>
                                        <p:cTn id="269" dur="2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8"/>
                                            </p:cond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73" dur="2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2"/>
                                            </p:cond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66667E-6 3.7037E-6 L -0.0711 0.39976 " pathEditMode="relative" rAng="0" ptsTypes="AA">
                                      <p:cBhvr>
                                        <p:cTn id="277" dur="2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6"/>
                                            </p:cond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6 7.40741E-7 L -0.0448 0.24468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0"/>
                                            </p:cond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4479 0.24468 " pathEditMode="relative" rAng="0" ptsTypes="AA">
                                      <p:cBhvr>
                                        <p:cTn id="285" dur="2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4"/>
                                            </p:cond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6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7 -2.59259E-6 L -0.07109 0.39977 " pathEditMode="relative" rAng="0" ptsTypes="AA">
                                      <p:cBhvr>
                                        <p:cTn id="289" dur="2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8"/>
                                            </p:cond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3.33333E-6 4.44444E-6 L -0.04479 0.24467 " pathEditMode="relative" rAng="0" ptsTypes="AA">
                                      <p:cBhvr>
                                        <p:cTn id="293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2"/>
                                            </p:cond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08333E-6 0 L -0.04479 0.24468 " pathEditMode="relative" rAng="0" ptsTypes="AA">
                                      <p:cBhvr>
                                        <p:cTn id="297" dur="2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6"/>
                                            </p:cond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16667E-7 -2.96296E-6 L -0.04479 0.24468 " pathEditMode="relative" rAng="0" ptsTypes="AA">
                                      <p:cBhvr>
                                        <p:cTn id="301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0"/>
                                            </p:cond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2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2" presetClass="path" presetSubtype="0" repeatCount="indefinite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animMotion origin="layout" path="M -1.45833E-6 2.96296E-6 L -0.04479 0.24467 " pathEditMode="relative" rAng="0" ptsTypes="AA">
                                      <p:cBhvr>
                                        <p:cTn id="305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4"/>
                                            </p:cond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6" presetID="1" presetClass="entr" presetSubtype="0" fill="hold" grpId="1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3.75E-6 -2.22222E-6 L -0.06315 0.34375 " pathEditMode="relative" rAng="0" ptsTypes="AA">
                                      <p:cBhvr>
                                        <p:cTn id="309" dur="2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1717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8"/>
                                            </p:cond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0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4.58333E-6 3.7037E-7 L -0.0448 0.24468 " pathEditMode="relative" rAng="0" ptsTypes="AA">
                                      <p:cBhvr>
                                        <p:cTn id="313" dur="2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2"/>
                                            </p:cond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4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-2.91667E-6 -3.7037E-6 L -0.04479 0.24468 " pathEditMode="relative" rAng="0" ptsTypes="AA">
                                      <p:cBhvr>
                                        <p:cTn id="317" dur="2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222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6"/>
                                            </p:cond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8" presetID="1" presetClass="entr" presetSubtype="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2" presetClass="path" presetSubtype="0" repeatCount="indefinite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1.875E-6 -2.59259E-6 L -0.0711 0.39977 " pathEditMode="relative" rAng="0" ptsTypes="AA">
                                      <p:cBhvr>
                                        <p:cTn id="321" dur="2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5" y="199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0"/>
                                            </p:cond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2" presetID="8" presetClass="emph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5400000">
                                      <p:cBhvr>
                                        <p:cTn id="323" dur="3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/>
      <p:bldP spid="235" grpId="0" animBg="1"/>
      <p:bldP spid="236" grpId="0" animBg="1"/>
      <p:bldP spid="236" grpId="1" animBg="1"/>
      <p:bldP spid="237" grpId="0" animBg="1"/>
      <p:bldP spid="237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  <p:bldP spid="261" grpId="0" animBg="1"/>
      <p:bldP spid="261" grpId="1" animBg="1"/>
      <p:bldP spid="262" grpId="0" animBg="1"/>
      <p:bldP spid="262" grpId="1" animBg="1"/>
      <p:bldP spid="263" grpId="0" animBg="1"/>
      <p:bldP spid="263" grpId="1" animBg="1"/>
      <p:bldP spid="264" grpId="0" animBg="1"/>
      <p:bldP spid="264" grpId="1" animBg="1"/>
      <p:bldP spid="265" grpId="0" animBg="1"/>
      <p:bldP spid="265" grpId="1" animBg="1"/>
      <p:bldP spid="318" grpId="0" animBg="1"/>
      <p:bldP spid="318" grpId="1" animBg="1"/>
      <p:bldP spid="319" grpId="0" animBg="1"/>
      <p:bldP spid="319" grpId="1" animBg="1"/>
      <p:bldP spid="333" grpId="0" animBg="1"/>
      <p:bldP spid="333" grpId="1" animBg="1"/>
      <p:bldP spid="334" grpId="0" animBg="1"/>
      <p:bldP spid="334" grpId="1" animBg="1"/>
      <p:bldP spid="335" grpId="0" animBg="1"/>
      <p:bldP spid="335" grpId="1" animBg="1"/>
      <p:bldP spid="336" grpId="0" animBg="1"/>
      <p:bldP spid="336" grpId="1" animBg="1"/>
      <p:bldP spid="337" grpId="0" animBg="1"/>
      <p:bldP spid="337" grpId="1" animBg="1"/>
      <p:bldP spid="338" grpId="0" animBg="1"/>
      <p:bldP spid="338" grpId="1" animBg="1"/>
      <p:bldP spid="339" grpId="0" animBg="1"/>
      <p:bldP spid="339" grpId="1" animBg="1"/>
      <p:bldP spid="340" grpId="0" animBg="1"/>
      <p:bldP spid="340" grpId="1" animBg="1"/>
      <p:bldP spid="341" grpId="0" animBg="1"/>
      <p:bldP spid="341" grpId="1" animBg="1"/>
      <p:bldP spid="342" grpId="0" animBg="1"/>
      <p:bldP spid="342" grpId="1" animBg="1"/>
      <p:bldP spid="343" grpId="0" animBg="1"/>
      <p:bldP spid="343" grpId="1" animBg="1"/>
      <p:bldP spid="344" grpId="0" animBg="1"/>
      <p:bldP spid="344" grpId="1" animBg="1"/>
      <p:bldP spid="2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rafik 130">
            <a:extLst>
              <a:ext uri="{FF2B5EF4-FFF2-40B4-BE49-F238E27FC236}">
                <a16:creationId xmlns:a16="http://schemas.microsoft.com/office/drawing/2014/main" id="{5FA31418-1D89-42CD-AA2A-6668FE2E5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0800"/>
            <a:ext cx="3143689" cy="3961048"/>
          </a:xfrm>
          <a:prstGeom prst="rect">
            <a:avLst/>
          </a:prstGeom>
        </p:spPr>
      </p:pic>
      <p:sp>
        <p:nvSpPr>
          <p:cNvPr id="132" name="Textfeld 131">
            <a:extLst>
              <a:ext uri="{FF2B5EF4-FFF2-40B4-BE49-F238E27FC236}">
                <a16:creationId xmlns:a16="http://schemas.microsoft.com/office/drawing/2014/main" id="{A6351462-AAE6-4420-AFC9-1D3311D16B3A}"/>
              </a:ext>
            </a:extLst>
          </p:cNvPr>
          <p:cNvSpPr txBox="1"/>
          <p:nvPr/>
        </p:nvSpPr>
        <p:spPr>
          <a:xfrm>
            <a:off x="1731600" y="5554800"/>
            <a:ext cx="96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Kathode</a:t>
            </a:r>
            <a:endParaRPr lang="de-DE" dirty="0"/>
          </a:p>
        </p:txBody>
      </p:sp>
      <p:sp>
        <p:nvSpPr>
          <p:cNvPr id="133" name="Pfeil: nach unten 13">
            <a:extLst>
              <a:ext uri="{FF2B5EF4-FFF2-40B4-BE49-F238E27FC236}">
                <a16:creationId xmlns:a16="http://schemas.microsoft.com/office/drawing/2014/main" id="{0E40B61F-413A-4C01-9C1D-3B6CF25BB26F}"/>
              </a:ext>
            </a:extLst>
          </p:cNvPr>
          <p:cNvSpPr/>
          <p:nvPr/>
        </p:nvSpPr>
        <p:spPr>
          <a:xfrm rot="1993513">
            <a:off x="6993279" y="210519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Pfeil: nach unten 99">
            <a:extLst>
              <a:ext uri="{FF2B5EF4-FFF2-40B4-BE49-F238E27FC236}">
                <a16:creationId xmlns:a16="http://schemas.microsoft.com/office/drawing/2014/main" id="{A31A799F-7808-4F12-9303-125C2594F879}"/>
              </a:ext>
            </a:extLst>
          </p:cNvPr>
          <p:cNvSpPr/>
          <p:nvPr/>
        </p:nvSpPr>
        <p:spPr>
          <a:xfrm rot="2880366">
            <a:off x="7017895" y="236587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Pfeil: nach unten 101">
            <a:extLst>
              <a:ext uri="{FF2B5EF4-FFF2-40B4-BE49-F238E27FC236}">
                <a16:creationId xmlns:a16="http://schemas.microsoft.com/office/drawing/2014/main" id="{1AACA2F7-EA53-4C7A-95F5-8CAA9B5FD2B9}"/>
              </a:ext>
            </a:extLst>
          </p:cNvPr>
          <p:cNvSpPr/>
          <p:nvPr/>
        </p:nvSpPr>
        <p:spPr>
          <a:xfrm rot="1628573">
            <a:off x="7596483" y="384862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Pfeil: nach unten 103">
            <a:extLst>
              <a:ext uri="{FF2B5EF4-FFF2-40B4-BE49-F238E27FC236}">
                <a16:creationId xmlns:a16="http://schemas.microsoft.com/office/drawing/2014/main" id="{4D6BE35E-3302-4907-AD98-17211D06075A}"/>
              </a:ext>
            </a:extLst>
          </p:cNvPr>
          <p:cNvSpPr/>
          <p:nvPr/>
        </p:nvSpPr>
        <p:spPr>
          <a:xfrm rot="2801693">
            <a:off x="6809007" y="204287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Pfeil: nach unten 105">
            <a:extLst>
              <a:ext uri="{FF2B5EF4-FFF2-40B4-BE49-F238E27FC236}">
                <a16:creationId xmlns:a16="http://schemas.microsoft.com/office/drawing/2014/main" id="{61711F7D-5E06-43E2-A8D4-5473F31EF9BA}"/>
              </a:ext>
            </a:extLst>
          </p:cNvPr>
          <p:cNvSpPr/>
          <p:nvPr/>
        </p:nvSpPr>
        <p:spPr>
          <a:xfrm rot="3084117">
            <a:off x="7564217" y="371120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Pfeil: nach unten 106">
            <a:extLst>
              <a:ext uri="{FF2B5EF4-FFF2-40B4-BE49-F238E27FC236}">
                <a16:creationId xmlns:a16="http://schemas.microsoft.com/office/drawing/2014/main" id="{A4C5A88D-B5CA-46E1-BF70-0D1A5A42EE32}"/>
              </a:ext>
            </a:extLst>
          </p:cNvPr>
          <p:cNvSpPr/>
          <p:nvPr/>
        </p:nvSpPr>
        <p:spPr>
          <a:xfrm rot="1993513">
            <a:off x="7725459" y="3994380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Pfeil: nach unten 107">
            <a:extLst>
              <a:ext uri="{FF2B5EF4-FFF2-40B4-BE49-F238E27FC236}">
                <a16:creationId xmlns:a16="http://schemas.microsoft.com/office/drawing/2014/main" id="{EA9B5D71-D368-4067-958D-781C9487027B}"/>
              </a:ext>
            </a:extLst>
          </p:cNvPr>
          <p:cNvSpPr/>
          <p:nvPr/>
        </p:nvSpPr>
        <p:spPr>
          <a:xfrm rot="1993513">
            <a:off x="7845022" y="415949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Pfeil: nach unten 108">
            <a:extLst>
              <a:ext uri="{FF2B5EF4-FFF2-40B4-BE49-F238E27FC236}">
                <a16:creationId xmlns:a16="http://schemas.microsoft.com/office/drawing/2014/main" id="{DD3D86C1-7A11-408E-8AAE-10BA3D6D0AA3}"/>
              </a:ext>
            </a:extLst>
          </p:cNvPr>
          <p:cNvSpPr/>
          <p:nvPr/>
        </p:nvSpPr>
        <p:spPr>
          <a:xfrm rot="7153051">
            <a:off x="7150001" y="281832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Pfeil: nach unten 112">
            <a:extLst>
              <a:ext uri="{FF2B5EF4-FFF2-40B4-BE49-F238E27FC236}">
                <a16:creationId xmlns:a16="http://schemas.microsoft.com/office/drawing/2014/main" id="{21650E78-0C90-4A56-AF7D-F6CBCAA2E9AD}"/>
              </a:ext>
            </a:extLst>
          </p:cNvPr>
          <p:cNvSpPr/>
          <p:nvPr/>
        </p:nvSpPr>
        <p:spPr>
          <a:xfrm rot="7021630">
            <a:off x="7488641" y="366717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Pfeil: nach unten 113">
            <a:extLst>
              <a:ext uri="{FF2B5EF4-FFF2-40B4-BE49-F238E27FC236}">
                <a16:creationId xmlns:a16="http://schemas.microsoft.com/office/drawing/2014/main" id="{60A048A0-0E8A-402A-A49D-52EC0F0D1F5E}"/>
              </a:ext>
            </a:extLst>
          </p:cNvPr>
          <p:cNvSpPr/>
          <p:nvPr/>
        </p:nvSpPr>
        <p:spPr>
          <a:xfrm rot="1993513">
            <a:off x="7736316" y="3936052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Pfeil: nach unten 114">
            <a:extLst>
              <a:ext uri="{FF2B5EF4-FFF2-40B4-BE49-F238E27FC236}">
                <a16:creationId xmlns:a16="http://schemas.microsoft.com/office/drawing/2014/main" id="{756F0F06-89F6-4FAB-92BC-3680BD8ADCB0}"/>
              </a:ext>
            </a:extLst>
          </p:cNvPr>
          <p:cNvSpPr/>
          <p:nvPr/>
        </p:nvSpPr>
        <p:spPr>
          <a:xfrm rot="8156195">
            <a:off x="7979050" y="4454585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Pfeil: nach unten 115">
            <a:extLst>
              <a:ext uri="{FF2B5EF4-FFF2-40B4-BE49-F238E27FC236}">
                <a16:creationId xmlns:a16="http://schemas.microsoft.com/office/drawing/2014/main" id="{F4EF0D34-ACEC-4CC4-A6A0-6605574BEC5D}"/>
              </a:ext>
            </a:extLst>
          </p:cNvPr>
          <p:cNvSpPr/>
          <p:nvPr/>
        </p:nvSpPr>
        <p:spPr>
          <a:xfrm rot="2880366">
            <a:off x="7345939" y="3212167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Pfeil: nach unten 116">
            <a:extLst>
              <a:ext uri="{FF2B5EF4-FFF2-40B4-BE49-F238E27FC236}">
                <a16:creationId xmlns:a16="http://schemas.microsoft.com/office/drawing/2014/main" id="{CDCE0E27-3F39-40F0-B94B-A39EEA4259D3}"/>
              </a:ext>
            </a:extLst>
          </p:cNvPr>
          <p:cNvSpPr/>
          <p:nvPr/>
        </p:nvSpPr>
        <p:spPr>
          <a:xfrm rot="9037260">
            <a:off x="7801710" y="4558496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Pfeil: nach unten 117">
            <a:extLst>
              <a:ext uri="{FF2B5EF4-FFF2-40B4-BE49-F238E27FC236}">
                <a16:creationId xmlns:a16="http://schemas.microsoft.com/office/drawing/2014/main" id="{B41E160B-EBC0-4AF3-93B5-D3F504DE2F1A}"/>
              </a:ext>
            </a:extLst>
          </p:cNvPr>
          <p:cNvSpPr/>
          <p:nvPr/>
        </p:nvSpPr>
        <p:spPr>
          <a:xfrm rot="4710198">
            <a:off x="7094932" y="2614548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Pfeil: nach unten 118">
            <a:extLst>
              <a:ext uri="{FF2B5EF4-FFF2-40B4-BE49-F238E27FC236}">
                <a16:creationId xmlns:a16="http://schemas.microsoft.com/office/drawing/2014/main" id="{BB61802C-F395-4A19-839A-9C030EDC8988}"/>
              </a:ext>
            </a:extLst>
          </p:cNvPr>
          <p:cNvSpPr/>
          <p:nvPr/>
        </p:nvSpPr>
        <p:spPr>
          <a:xfrm rot="4710198">
            <a:off x="7247872" y="304494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Pfeil: nach unten 119">
            <a:extLst>
              <a:ext uri="{FF2B5EF4-FFF2-40B4-BE49-F238E27FC236}">
                <a16:creationId xmlns:a16="http://schemas.microsoft.com/office/drawing/2014/main" id="{A4E43680-E92F-4D2F-9304-D0A9F756709F}"/>
              </a:ext>
            </a:extLst>
          </p:cNvPr>
          <p:cNvSpPr/>
          <p:nvPr/>
        </p:nvSpPr>
        <p:spPr>
          <a:xfrm rot="6899525">
            <a:off x="8053691" y="4765589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Pfeil: nach unten 120">
            <a:extLst>
              <a:ext uri="{FF2B5EF4-FFF2-40B4-BE49-F238E27FC236}">
                <a16:creationId xmlns:a16="http://schemas.microsoft.com/office/drawing/2014/main" id="{02CA1BE4-8ED1-4D32-919D-06698CB69BEA}"/>
              </a:ext>
            </a:extLst>
          </p:cNvPr>
          <p:cNvSpPr/>
          <p:nvPr/>
        </p:nvSpPr>
        <p:spPr>
          <a:xfrm rot="6868431">
            <a:off x="7800694" y="4255694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Pfeil: nach unten 121">
            <a:extLst>
              <a:ext uri="{FF2B5EF4-FFF2-40B4-BE49-F238E27FC236}">
                <a16:creationId xmlns:a16="http://schemas.microsoft.com/office/drawing/2014/main" id="{EADA10AA-AB80-42D2-A32C-9ED174CA8D8C}"/>
              </a:ext>
            </a:extLst>
          </p:cNvPr>
          <p:cNvSpPr/>
          <p:nvPr/>
        </p:nvSpPr>
        <p:spPr>
          <a:xfrm rot="2880366">
            <a:off x="7421468" y="3389663"/>
            <a:ext cx="109613" cy="351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Rechteck: abgerundete Ecken 59">
            <a:extLst>
              <a:ext uri="{FF2B5EF4-FFF2-40B4-BE49-F238E27FC236}">
                <a16:creationId xmlns:a16="http://schemas.microsoft.com/office/drawing/2014/main" id="{2372FE7F-268E-4325-A7C8-1C8671F8D0FB}"/>
              </a:ext>
            </a:extLst>
          </p:cNvPr>
          <p:cNvSpPr/>
          <p:nvPr/>
        </p:nvSpPr>
        <p:spPr>
          <a:xfrm>
            <a:off x="1156513" y="583763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Textfeld 153">
            <a:extLst>
              <a:ext uri="{FF2B5EF4-FFF2-40B4-BE49-F238E27FC236}">
                <a16:creationId xmlns:a16="http://schemas.microsoft.com/office/drawing/2014/main" id="{7B47A139-0AC8-486A-8FEA-5BC3EDD4DFBD}"/>
              </a:ext>
            </a:extLst>
          </p:cNvPr>
          <p:cNvSpPr txBox="1"/>
          <p:nvPr/>
        </p:nvSpPr>
        <p:spPr>
          <a:xfrm>
            <a:off x="1198317" y="692471"/>
            <a:ext cx="150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Heizspannung</a:t>
            </a:r>
            <a:endParaRPr lang="de-DE" dirty="0"/>
          </a:p>
        </p:txBody>
      </p:sp>
      <p:sp>
        <p:nvSpPr>
          <p:cNvPr id="157" name="Freihandform 156"/>
          <p:cNvSpPr/>
          <p:nvPr/>
        </p:nvSpPr>
        <p:spPr>
          <a:xfrm>
            <a:off x="2729809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Abgerundetes Rechteck 157"/>
          <p:cNvSpPr/>
          <p:nvPr/>
        </p:nvSpPr>
        <p:spPr>
          <a:xfrm rot="16200000">
            <a:off x="3144633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3313996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0" name="Grafik 1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772" y="506323"/>
            <a:ext cx="596734" cy="136184"/>
          </a:xfrm>
          <a:prstGeom prst="rect">
            <a:avLst/>
          </a:prstGeom>
        </p:spPr>
      </p:pic>
      <p:sp>
        <p:nvSpPr>
          <p:cNvPr id="161" name="Textfeld 160"/>
          <p:cNvSpPr txBox="1"/>
          <p:nvPr/>
        </p:nvSpPr>
        <p:spPr>
          <a:xfrm>
            <a:off x="3520270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62" name="Gleichschenkliges Dreieck 161"/>
          <p:cNvSpPr/>
          <p:nvPr/>
        </p:nvSpPr>
        <p:spPr>
          <a:xfrm rot="-3240000">
            <a:off x="3608028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/>
          <p:cNvSpPr/>
          <p:nvPr/>
        </p:nvSpPr>
        <p:spPr>
          <a:xfrm>
            <a:off x="3471318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/>
          <p:cNvSpPr/>
          <p:nvPr/>
        </p:nvSpPr>
        <p:spPr>
          <a:xfrm>
            <a:off x="3313996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/>
          <p:cNvSpPr/>
          <p:nvPr/>
        </p:nvSpPr>
        <p:spPr>
          <a:xfrm flipV="1">
            <a:off x="3920228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/>
          <p:cNvSpPr/>
          <p:nvPr/>
        </p:nvSpPr>
        <p:spPr>
          <a:xfrm flipV="1">
            <a:off x="3342897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Freihandform 166"/>
          <p:cNvSpPr/>
          <p:nvPr/>
        </p:nvSpPr>
        <p:spPr>
          <a:xfrm>
            <a:off x="7870950" y="816361"/>
            <a:ext cx="950582" cy="788546"/>
          </a:xfrm>
          <a:custGeom>
            <a:avLst/>
            <a:gdLst>
              <a:gd name="connsiteX0" fmla="*/ 972090 w 972090"/>
              <a:gd name="connsiteY0" fmla="*/ 601603 h 867255"/>
              <a:gd name="connsiteX1" fmla="*/ 360145 w 972090"/>
              <a:gd name="connsiteY1" fmla="*/ 847788 h 867255"/>
              <a:gd name="connsiteX2" fmla="*/ 381247 w 972090"/>
              <a:gd name="connsiteY2" fmla="*/ 144403 h 867255"/>
              <a:gd name="connsiteX3" fmla="*/ 29554 w 972090"/>
              <a:gd name="connsiteY3" fmla="*/ 10760 h 867255"/>
              <a:gd name="connsiteX4" fmla="*/ 43622 w 972090"/>
              <a:gd name="connsiteY4" fmla="*/ 17794 h 86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90" h="867255">
                <a:moveTo>
                  <a:pt x="972090" y="601603"/>
                </a:moveTo>
                <a:cubicBezTo>
                  <a:pt x="715354" y="762795"/>
                  <a:pt x="458619" y="923988"/>
                  <a:pt x="360145" y="847788"/>
                </a:cubicBezTo>
                <a:cubicBezTo>
                  <a:pt x="261671" y="771588"/>
                  <a:pt x="436345" y="283908"/>
                  <a:pt x="381247" y="144403"/>
                </a:cubicBezTo>
                <a:cubicBezTo>
                  <a:pt x="326149" y="4898"/>
                  <a:pt x="85825" y="31861"/>
                  <a:pt x="29554" y="10760"/>
                </a:cubicBezTo>
                <a:cubicBezTo>
                  <a:pt x="-26717" y="-10341"/>
                  <a:pt x="8452" y="3726"/>
                  <a:pt x="43622" y="17794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Abgerundetes Rechteck 167"/>
          <p:cNvSpPr/>
          <p:nvPr/>
        </p:nvSpPr>
        <p:spPr>
          <a:xfrm rot="16200000">
            <a:off x="8285774" y="387871"/>
            <a:ext cx="1055810" cy="93742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/>
          <p:cNvSpPr/>
          <p:nvPr/>
        </p:nvSpPr>
        <p:spPr>
          <a:xfrm>
            <a:off x="8455137" y="434880"/>
            <a:ext cx="71247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0" name="Grafik 1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5913" y="506323"/>
            <a:ext cx="596734" cy="136184"/>
          </a:xfrm>
          <a:prstGeom prst="rect">
            <a:avLst/>
          </a:prstGeom>
        </p:spPr>
      </p:pic>
      <p:sp>
        <p:nvSpPr>
          <p:cNvPr id="171" name="Textfeld 170"/>
          <p:cNvSpPr txBox="1"/>
          <p:nvPr/>
        </p:nvSpPr>
        <p:spPr>
          <a:xfrm>
            <a:off x="8661411" y="571582"/>
            <a:ext cx="30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</a:t>
            </a:r>
          </a:p>
        </p:txBody>
      </p:sp>
      <p:sp>
        <p:nvSpPr>
          <p:cNvPr id="172" name="Gleichschenkliges Dreieck 171"/>
          <p:cNvSpPr/>
          <p:nvPr/>
        </p:nvSpPr>
        <p:spPr>
          <a:xfrm rot="-3240000">
            <a:off x="8749169" y="457089"/>
            <a:ext cx="116834" cy="79586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3" name="Ellipse 172"/>
          <p:cNvSpPr/>
          <p:nvPr/>
        </p:nvSpPr>
        <p:spPr>
          <a:xfrm>
            <a:off x="8612459" y="852044"/>
            <a:ext cx="445160" cy="2529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Rechteck 173"/>
          <p:cNvSpPr/>
          <p:nvPr/>
        </p:nvSpPr>
        <p:spPr>
          <a:xfrm>
            <a:off x="8455137" y="951372"/>
            <a:ext cx="712470" cy="3237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Ellipse 174"/>
          <p:cNvSpPr/>
          <p:nvPr/>
        </p:nvSpPr>
        <p:spPr>
          <a:xfrm flipV="1">
            <a:off x="9061369" y="973795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Ellipse 175"/>
          <p:cNvSpPr/>
          <p:nvPr/>
        </p:nvSpPr>
        <p:spPr>
          <a:xfrm flipV="1">
            <a:off x="8484038" y="972288"/>
            <a:ext cx="83142" cy="83142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Rechteck: abgerundete Ecken 61">
            <a:extLst>
              <a:ext uri="{FF2B5EF4-FFF2-40B4-BE49-F238E27FC236}">
                <a16:creationId xmlns:a16="http://schemas.microsoft.com/office/drawing/2014/main" id="{4A91AA67-ECBD-48E6-8441-0C3B4FA71569}"/>
              </a:ext>
            </a:extLst>
          </p:cNvPr>
          <p:cNvSpPr/>
          <p:nvPr/>
        </p:nvSpPr>
        <p:spPr>
          <a:xfrm>
            <a:off x="6282053" y="609177"/>
            <a:ext cx="1562047" cy="535920"/>
          </a:xfrm>
          <a:prstGeom prst="roundRect">
            <a:avLst/>
          </a:prstGeom>
          <a:solidFill>
            <a:schemeClr val="accent2">
              <a:lumMod val="75000"/>
              <a:alpha val="51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Textfeld 318">
            <a:extLst>
              <a:ext uri="{FF2B5EF4-FFF2-40B4-BE49-F238E27FC236}">
                <a16:creationId xmlns:a16="http://schemas.microsoft.com/office/drawing/2014/main" id="{B7128B37-9C57-4C6F-9565-B84B15B454E1}"/>
              </a:ext>
            </a:extLst>
          </p:cNvPr>
          <p:cNvSpPr txBox="1"/>
          <p:nvPr/>
        </p:nvSpPr>
        <p:spPr>
          <a:xfrm>
            <a:off x="6313818" y="692471"/>
            <a:ext cx="14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Hochspannung</a:t>
            </a:r>
            <a:endParaRPr lang="de-DE" dirty="0"/>
          </a:p>
        </p:txBody>
      </p:sp>
      <p:pic>
        <p:nvPicPr>
          <p:cNvPr id="49" name="Grafik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8800" y="2332800"/>
            <a:ext cx="3292984" cy="20858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0" name="Freihandform 49"/>
          <p:cNvSpPr>
            <a:spLocks noChangeAspect="1"/>
          </p:cNvSpPr>
          <p:nvPr/>
        </p:nvSpPr>
        <p:spPr>
          <a:xfrm>
            <a:off x="6523808" y="1965599"/>
            <a:ext cx="2177769" cy="3423650"/>
          </a:xfrm>
          <a:custGeom>
            <a:avLst/>
            <a:gdLst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314325 w 2246803"/>
              <a:gd name="connsiteY2" fmla="*/ 28575 h 3186113"/>
              <a:gd name="connsiteX3" fmla="*/ 542925 w 2246803"/>
              <a:gd name="connsiteY3" fmla="*/ 57150 h 3186113"/>
              <a:gd name="connsiteX4" fmla="*/ 771525 w 2246803"/>
              <a:gd name="connsiteY4" fmla="*/ 85725 h 3186113"/>
              <a:gd name="connsiteX5" fmla="*/ 1485900 w 2246803"/>
              <a:gd name="connsiteY5" fmla="*/ 114300 h 3186113"/>
              <a:gd name="connsiteX6" fmla="*/ 2243138 w 2246803"/>
              <a:gd name="connsiteY6" fmla="*/ 100013 h 3186113"/>
              <a:gd name="connsiteX7" fmla="*/ 2200275 w 2246803"/>
              <a:gd name="connsiteY7" fmla="*/ 71438 h 3186113"/>
              <a:gd name="connsiteX8" fmla="*/ 2185988 w 2246803"/>
              <a:gd name="connsiteY8" fmla="*/ 42863 h 3186113"/>
              <a:gd name="connsiteX9" fmla="*/ 2157413 w 2246803"/>
              <a:gd name="connsiteY9" fmla="*/ 3143250 h 3186113"/>
              <a:gd name="connsiteX10" fmla="*/ 1314450 w 2246803"/>
              <a:gd name="connsiteY10" fmla="*/ 3186113 h 3186113"/>
              <a:gd name="connsiteX11" fmla="*/ 0 w 2246803"/>
              <a:gd name="connsiteY11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542925 w 2246803"/>
              <a:gd name="connsiteY2" fmla="*/ 57150 h 3186113"/>
              <a:gd name="connsiteX3" fmla="*/ 771525 w 2246803"/>
              <a:gd name="connsiteY3" fmla="*/ 85725 h 3186113"/>
              <a:gd name="connsiteX4" fmla="*/ 1485900 w 2246803"/>
              <a:gd name="connsiteY4" fmla="*/ 114300 h 3186113"/>
              <a:gd name="connsiteX5" fmla="*/ 2243138 w 2246803"/>
              <a:gd name="connsiteY5" fmla="*/ 100013 h 3186113"/>
              <a:gd name="connsiteX6" fmla="*/ 2200275 w 2246803"/>
              <a:gd name="connsiteY6" fmla="*/ 71438 h 3186113"/>
              <a:gd name="connsiteX7" fmla="*/ 2185988 w 2246803"/>
              <a:gd name="connsiteY7" fmla="*/ 42863 h 3186113"/>
              <a:gd name="connsiteX8" fmla="*/ 2157413 w 2246803"/>
              <a:gd name="connsiteY8" fmla="*/ 3143250 h 3186113"/>
              <a:gd name="connsiteX9" fmla="*/ 1314450 w 2246803"/>
              <a:gd name="connsiteY9" fmla="*/ 3186113 h 3186113"/>
              <a:gd name="connsiteX10" fmla="*/ 0 w 2246803"/>
              <a:gd name="connsiteY10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771525 w 2246803"/>
              <a:gd name="connsiteY2" fmla="*/ 85725 h 3186113"/>
              <a:gd name="connsiteX3" fmla="*/ 1485900 w 2246803"/>
              <a:gd name="connsiteY3" fmla="*/ 114300 h 3186113"/>
              <a:gd name="connsiteX4" fmla="*/ 2243138 w 2246803"/>
              <a:gd name="connsiteY4" fmla="*/ 100013 h 3186113"/>
              <a:gd name="connsiteX5" fmla="*/ 2200275 w 2246803"/>
              <a:gd name="connsiteY5" fmla="*/ 71438 h 3186113"/>
              <a:gd name="connsiteX6" fmla="*/ 2185988 w 2246803"/>
              <a:gd name="connsiteY6" fmla="*/ 42863 h 3186113"/>
              <a:gd name="connsiteX7" fmla="*/ 2157413 w 2246803"/>
              <a:gd name="connsiteY7" fmla="*/ 3143250 h 3186113"/>
              <a:gd name="connsiteX8" fmla="*/ 1314450 w 2246803"/>
              <a:gd name="connsiteY8" fmla="*/ 3186113 h 3186113"/>
              <a:gd name="connsiteX9" fmla="*/ 0 w 2246803"/>
              <a:gd name="connsiteY9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1485900 w 2246803"/>
              <a:gd name="connsiteY2" fmla="*/ 114300 h 3186113"/>
              <a:gd name="connsiteX3" fmla="*/ 2243138 w 2246803"/>
              <a:gd name="connsiteY3" fmla="*/ 100013 h 3186113"/>
              <a:gd name="connsiteX4" fmla="*/ 2200275 w 2246803"/>
              <a:gd name="connsiteY4" fmla="*/ 71438 h 3186113"/>
              <a:gd name="connsiteX5" fmla="*/ 2185988 w 2246803"/>
              <a:gd name="connsiteY5" fmla="*/ 42863 h 3186113"/>
              <a:gd name="connsiteX6" fmla="*/ 2157413 w 2246803"/>
              <a:gd name="connsiteY6" fmla="*/ 3143250 h 3186113"/>
              <a:gd name="connsiteX7" fmla="*/ 1314450 w 2246803"/>
              <a:gd name="connsiteY7" fmla="*/ 3186113 h 3186113"/>
              <a:gd name="connsiteX8" fmla="*/ 0 w 2246803"/>
              <a:gd name="connsiteY8" fmla="*/ 0 h 3186113"/>
              <a:gd name="connsiteX0" fmla="*/ 0 w 2246803"/>
              <a:gd name="connsiteY0" fmla="*/ 0 h 3186113"/>
              <a:gd name="connsiteX1" fmla="*/ 0 w 2246803"/>
              <a:gd name="connsiteY1" fmla="*/ 0 h 3186113"/>
              <a:gd name="connsiteX2" fmla="*/ 2243138 w 2246803"/>
              <a:gd name="connsiteY2" fmla="*/ 100013 h 3186113"/>
              <a:gd name="connsiteX3" fmla="*/ 2200275 w 2246803"/>
              <a:gd name="connsiteY3" fmla="*/ 71438 h 3186113"/>
              <a:gd name="connsiteX4" fmla="*/ 2185988 w 2246803"/>
              <a:gd name="connsiteY4" fmla="*/ 42863 h 3186113"/>
              <a:gd name="connsiteX5" fmla="*/ 2157413 w 2246803"/>
              <a:gd name="connsiteY5" fmla="*/ 3143250 h 3186113"/>
              <a:gd name="connsiteX6" fmla="*/ 1314450 w 2246803"/>
              <a:gd name="connsiteY6" fmla="*/ 3186113 h 3186113"/>
              <a:gd name="connsiteX7" fmla="*/ 0 w 2246803"/>
              <a:gd name="connsiteY7" fmla="*/ 0 h 3186113"/>
              <a:gd name="connsiteX0" fmla="*/ 0 w 2257696"/>
              <a:gd name="connsiteY0" fmla="*/ 85724 h 3271837"/>
              <a:gd name="connsiteX1" fmla="*/ 0 w 2257696"/>
              <a:gd name="connsiteY1" fmla="*/ 85724 h 3271837"/>
              <a:gd name="connsiteX2" fmla="*/ 2243138 w 2257696"/>
              <a:gd name="connsiteY2" fmla="*/ 185737 h 3271837"/>
              <a:gd name="connsiteX3" fmla="*/ 2200275 w 2257696"/>
              <a:gd name="connsiteY3" fmla="*/ 157162 h 3271837"/>
              <a:gd name="connsiteX4" fmla="*/ 2257425 w 2257696"/>
              <a:gd name="connsiteY4" fmla="*/ 0 h 3271837"/>
              <a:gd name="connsiteX5" fmla="*/ 2157413 w 2257696"/>
              <a:gd name="connsiteY5" fmla="*/ 3228974 h 3271837"/>
              <a:gd name="connsiteX6" fmla="*/ 1314450 w 2257696"/>
              <a:gd name="connsiteY6" fmla="*/ 3271837 h 3271837"/>
              <a:gd name="connsiteX7" fmla="*/ 0 w 2257696"/>
              <a:gd name="connsiteY7" fmla="*/ 85724 h 3271837"/>
              <a:gd name="connsiteX0" fmla="*/ 0 w 2417486"/>
              <a:gd name="connsiteY0" fmla="*/ 273634 h 3459747"/>
              <a:gd name="connsiteX1" fmla="*/ 0 w 2417486"/>
              <a:gd name="connsiteY1" fmla="*/ 273634 h 3459747"/>
              <a:gd name="connsiteX2" fmla="*/ 2243138 w 2417486"/>
              <a:gd name="connsiteY2" fmla="*/ 373647 h 3459747"/>
              <a:gd name="connsiteX3" fmla="*/ 2257425 w 2417486"/>
              <a:gd name="connsiteY3" fmla="*/ 187910 h 3459747"/>
              <a:gd name="connsiteX4" fmla="*/ 2157413 w 2417486"/>
              <a:gd name="connsiteY4" fmla="*/ 3416884 h 3459747"/>
              <a:gd name="connsiteX5" fmla="*/ 1314450 w 2417486"/>
              <a:gd name="connsiteY5" fmla="*/ 3459747 h 3459747"/>
              <a:gd name="connsiteX6" fmla="*/ 0 w 2417486"/>
              <a:gd name="connsiteY6" fmla="*/ 273634 h 3459747"/>
              <a:gd name="connsiteX0" fmla="*/ 0 w 2415473"/>
              <a:gd name="connsiteY0" fmla="*/ 153104 h 3339217"/>
              <a:gd name="connsiteX1" fmla="*/ 0 w 2415473"/>
              <a:gd name="connsiteY1" fmla="*/ 153104 h 3339217"/>
              <a:gd name="connsiteX2" fmla="*/ 2243138 w 2415473"/>
              <a:gd name="connsiteY2" fmla="*/ 253117 h 3339217"/>
              <a:gd name="connsiteX3" fmla="*/ 2157413 w 2415473"/>
              <a:gd name="connsiteY3" fmla="*/ 3296354 h 3339217"/>
              <a:gd name="connsiteX4" fmla="*/ 1314450 w 2415473"/>
              <a:gd name="connsiteY4" fmla="*/ 3339217 h 3339217"/>
              <a:gd name="connsiteX5" fmla="*/ 0 w 2415473"/>
              <a:gd name="connsiteY5" fmla="*/ 153104 h 3339217"/>
              <a:gd name="connsiteX0" fmla="*/ 0 w 2544122"/>
              <a:gd name="connsiteY0" fmla="*/ 202802 h 3388915"/>
              <a:gd name="connsiteX1" fmla="*/ 0 w 2544122"/>
              <a:gd name="connsiteY1" fmla="*/ 202802 h 3388915"/>
              <a:gd name="connsiteX2" fmla="*/ 2409392 w 2544122"/>
              <a:gd name="connsiteY2" fmla="*/ 241855 h 3388915"/>
              <a:gd name="connsiteX3" fmla="*/ 2157413 w 2544122"/>
              <a:gd name="connsiteY3" fmla="*/ 3346052 h 3388915"/>
              <a:gd name="connsiteX4" fmla="*/ 1314450 w 2544122"/>
              <a:gd name="connsiteY4" fmla="*/ 3388915 h 3388915"/>
              <a:gd name="connsiteX5" fmla="*/ 0 w 2544122"/>
              <a:gd name="connsiteY5" fmla="*/ 202802 h 3388915"/>
              <a:gd name="connsiteX0" fmla="*/ 0 w 2664095"/>
              <a:gd name="connsiteY0" fmla="*/ 0 h 3186113"/>
              <a:gd name="connsiteX1" fmla="*/ 0 w 2664095"/>
              <a:gd name="connsiteY1" fmla="*/ 0 h 3186113"/>
              <a:gd name="connsiteX2" fmla="*/ 2409392 w 2664095"/>
              <a:gd name="connsiteY2" fmla="*/ 39053 h 3186113"/>
              <a:gd name="connsiteX3" fmla="*/ 2157413 w 2664095"/>
              <a:gd name="connsiteY3" fmla="*/ 3143250 h 3186113"/>
              <a:gd name="connsiteX4" fmla="*/ 1314450 w 2664095"/>
              <a:gd name="connsiteY4" fmla="*/ 3186113 h 3186113"/>
              <a:gd name="connsiteX5" fmla="*/ 0 w 2664095"/>
              <a:gd name="connsiteY5" fmla="*/ 0 h 3186113"/>
              <a:gd name="connsiteX0" fmla="*/ 0 w 2583834"/>
              <a:gd name="connsiteY0" fmla="*/ 14879 h 3200992"/>
              <a:gd name="connsiteX1" fmla="*/ 0 w 2583834"/>
              <a:gd name="connsiteY1" fmla="*/ 14879 h 3200992"/>
              <a:gd name="connsiteX2" fmla="*/ 2409392 w 2583834"/>
              <a:gd name="connsiteY2" fmla="*/ 53932 h 3200992"/>
              <a:gd name="connsiteX3" fmla="*/ 2369220 w 2583834"/>
              <a:gd name="connsiteY3" fmla="*/ 594961 h 3200992"/>
              <a:gd name="connsiteX4" fmla="*/ 2157413 w 2583834"/>
              <a:gd name="connsiteY4" fmla="*/ 3158129 h 3200992"/>
              <a:gd name="connsiteX5" fmla="*/ 1314450 w 2583834"/>
              <a:gd name="connsiteY5" fmla="*/ 3200992 h 3200992"/>
              <a:gd name="connsiteX6" fmla="*/ 0 w 2583834"/>
              <a:gd name="connsiteY6" fmla="*/ 14879 h 3200992"/>
              <a:gd name="connsiteX0" fmla="*/ 0 w 2574701"/>
              <a:gd name="connsiteY0" fmla="*/ 0 h 3186113"/>
              <a:gd name="connsiteX1" fmla="*/ 0 w 2574701"/>
              <a:gd name="connsiteY1" fmla="*/ 0 h 3186113"/>
              <a:gd name="connsiteX2" fmla="*/ 2409392 w 2574701"/>
              <a:gd name="connsiteY2" fmla="*/ 39053 h 3186113"/>
              <a:gd name="connsiteX3" fmla="*/ 2363678 w 2574701"/>
              <a:gd name="connsiteY3" fmla="*/ 197696 h 3186113"/>
              <a:gd name="connsiteX4" fmla="*/ 2369220 w 2574701"/>
              <a:gd name="connsiteY4" fmla="*/ 580082 h 3186113"/>
              <a:gd name="connsiteX5" fmla="*/ 2157413 w 2574701"/>
              <a:gd name="connsiteY5" fmla="*/ 3143250 h 3186113"/>
              <a:gd name="connsiteX6" fmla="*/ 1314450 w 2574701"/>
              <a:gd name="connsiteY6" fmla="*/ 3186113 h 3186113"/>
              <a:gd name="connsiteX7" fmla="*/ 0 w 2574701"/>
              <a:gd name="connsiteY7" fmla="*/ 0 h 3186113"/>
              <a:gd name="connsiteX0" fmla="*/ 2363678 w 2577624"/>
              <a:gd name="connsiteY0" fmla="*/ 197696 h 3186113"/>
              <a:gd name="connsiteX1" fmla="*/ 2369220 w 2577624"/>
              <a:gd name="connsiteY1" fmla="*/ 580082 h 3186113"/>
              <a:gd name="connsiteX2" fmla="*/ 2157413 w 2577624"/>
              <a:gd name="connsiteY2" fmla="*/ 3143250 h 3186113"/>
              <a:gd name="connsiteX3" fmla="*/ 1314450 w 2577624"/>
              <a:gd name="connsiteY3" fmla="*/ 3186113 h 3186113"/>
              <a:gd name="connsiteX4" fmla="*/ 0 w 2577624"/>
              <a:gd name="connsiteY4" fmla="*/ 0 h 3186113"/>
              <a:gd name="connsiteX5" fmla="*/ 0 w 2577624"/>
              <a:gd name="connsiteY5" fmla="*/ 0 h 3186113"/>
              <a:gd name="connsiteX6" fmla="*/ 2409392 w 2577624"/>
              <a:gd name="connsiteY6" fmla="*/ 39053 h 3186113"/>
              <a:gd name="connsiteX7" fmla="*/ 2455118 w 2577624"/>
              <a:gd name="connsiteY7" fmla="*/ 289136 h 3186113"/>
              <a:gd name="connsiteX0" fmla="*/ 2369220 w 2577624"/>
              <a:gd name="connsiteY0" fmla="*/ 580082 h 3186113"/>
              <a:gd name="connsiteX1" fmla="*/ 2157413 w 2577624"/>
              <a:gd name="connsiteY1" fmla="*/ 3143250 h 3186113"/>
              <a:gd name="connsiteX2" fmla="*/ 1314450 w 2577624"/>
              <a:gd name="connsiteY2" fmla="*/ 3186113 h 3186113"/>
              <a:gd name="connsiteX3" fmla="*/ 0 w 2577624"/>
              <a:gd name="connsiteY3" fmla="*/ 0 h 3186113"/>
              <a:gd name="connsiteX4" fmla="*/ 0 w 2577624"/>
              <a:gd name="connsiteY4" fmla="*/ 0 h 3186113"/>
              <a:gd name="connsiteX5" fmla="*/ 2409392 w 2577624"/>
              <a:gd name="connsiteY5" fmla="*/ 39053 h 3186113"/>
              <a:gd name="connsiteX6" fmla="*/ 2455118 w 2577624"/>
              <a:gd name="connsiteY6" fmla="*/ 289136 h 3186113"/>
              <a:gd name="connsiteX0" fmla="*/ 2369220 w 2409392"/>
              <a:gd name="connsiteY0" fmla="*/ 580082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380304 w 2409392"/>
              <a:gd name="connsiteY0" fmla="*/ 602249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297177 w 2409392"/>
              <a:gd name="connsiteY0" fmla="*/ 2419966 h 3186113"/>
              <a:gd name="connsiteX1" fmla="*/ 2157413 w 2409392"/>
              <a:gd name="connsiteY1" fmla="*/ 3143250 h 3186113"/>
              <a:gd name="connsiteX2" fmla="*/ 1314450 w 2409392"/>
              <a:gd name="connsiteY2" fmla="*/ 3186113 h 3186113"/>
              <a:gd name="connsiteX3" fmla="*/ 0 w 2409392"/>
              <a:gd name="connsiteY3" fmla="*/ 0 h 3186113"/>
              <a:gd name="connsiteX4" fmla="*/ 0 w 2409392"/>
              <a:gd name="connsiteY4" fmla="*/ 0 h 3186113"/>
              <a:gd name="connsiteX5" fmla="*/ 2409392 w 2409392"/>
              <a:gd name="connsiteY5" fmla="*/ 39053 h 3186113"/>
              <a:gd name="connsiteX0" fmla="*/ 2157413 w 2409392"/>
              <a:gd name="connsiteY0" fmla="*/ 3143250 h 3186113"/>
              <a:gd name="connsiteX1" fmla="*/ 1314450 w 2409392"/>
              <a:gd name="connsiteY1" fmla="*/ 3186113 h 3186113"/>
              <a:gd name="connsiteX2" fmla="*/ 0 w 2409392"/>
              <a:gd name="connsiteY2" fmla="*/ 0 h 3186113"/>
              <a:gd name="connsiteX3" fmla="*/ 0 w 2409392"/>
              <a:gd name="connsiteY3" fmla="*/ 0 h 3186113"/>
              <a:gd name="connsiteX4" fmla="*/ 2409392 w 2409392"/>
              <a:gd name="connsiteY4" fmla="*/ 39053 h 3186113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09392"/>
              <a:gd name="connsiteY0" fmla="*/ 3143250 h 3143250"/>
              <a:gd name="connsiteX1" fmla="*/ 1281199 w 2409392"/>
              <a:gd name="connsiteY1" fmla="*/ 3136237 h 3143250"/>
              <a:gd name="connsiteX2" fmla="*/ 0 w 2409392"/>
              <a:gd name="connsiteY2" fmla="*/ 0 h 3143250"/>
              <a:gd name="connsiteX3" fmla="*/ 0 w 2409392"/>
              <a:gd name="connsiteY3" fmla="*/ 0 h 3143250"/>
              <a:gd name="connsiteX4" fmla="*/ 2409392 w 2409392"/>
              <a:gd name="connsiteY4" fmla="*/ 39053 h 3143250"/>
              <a:gd name="connsiteX0" fmla="*/ 2157413 w 2477360"/>
              <a:gd name="connsiteY0" fmla="*/ 3161593 h 3161593"/>
              <a:gd name="connsiteX1" fmla="*/ 1281199 w 2477360"/>
              <a:gd name="connsiteY1" fmla="*/ 3154580 h 3161593"/>
              <a:gd name="connsiteX2" fmla="*/ 0 w 2477360"/>
              <a:gd name="connsiteY2" fmla="*/ 18343 h 3161593"/>
              <a:gd name="connsiteX3" fmla="*/ 0 w 2477360"/>
              <a:gd name="connsiteY3" fmla="*/ 18343 h 3161593"/>
              <a:gd name="connsiteX4" fmla="*/ 2477360 w 2477360"/>
              <a:gd name="connsiteY4" fmla="*/ 13676 h 3161593"/>
              <a:gd name="connsiteX0" fmla="*/ 2157413 w 2477360"/>
              <a:gd name="connsiteY0" fmla="*/ 3156080 h 3156080"/>
              <a:gd name="connsiteX1" fmla="*/ 1281199 w 2477360"/>
              <a:gd name="connsiteY1" fmla="*/ 3149067 h 3156080"/>
              <a:gd name="connsiteX2" fmla="*/ 0 w 2477360"/>
              <a:gd name="connsiteY2" fmla="*/ 12830 h 3156080"/>
              <a:gd name="connsiteX3" fmla="*/ 0 w 2477360"/>
              <a:gd name="connsiteY3" fmla="*/ 12830 h 3156080"/>
              <a:gd name="connsiteX4" fmla="*/ 2477360 w 2477360"/>
              <a:gd name="connsiteY4" fmla="*/ 8163 h 3156080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0 w 2477360"/>
              <a:gd name="connsiteY3" fmla="*/ 4667 h 3147917"/>
              <a:gd name="connsiteX4" fmla="*/ 2477360 w 2477360"/>
              <a:gd name="connsiteY4" fmla="*/ 0 h 3147917"/>
              <a:gd name="connsiteX0" fmla="*/ 2157413 w 2477360"/>
              <a:gd name="connsiteY0" fmla="*/ 3393077 h 3393077"/>
              <a:gd name="connsiteX1" fmla="*/ 1281199 w 2477360"/>
              <a:gd name="connsiteY1" fmla="*/ 3386064 h 3393077"/>
              <a:gd name="connsiteX2" fmla="*/ 0 w 2477360"/>
              <a:gd name="connsiteY2" fmla="*/ 249827 h 3393077"/>
              <a:gd name="connsiteX3" fmla="*/ 63419 w 2477360"/>
              <a:gd name="connsiteY3" fmla="*/ 1 h 3393077"/>
              <a:gd name="connsiteX4" fmla="*/ 2477360 w 2477360"/>
              <a:gd name="connsiteY4" fmla="*/ 245160 h 339307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157413 w 2477360"/>
              <a:gd name="connsiteY0" fmla="*/ 3147917 h 3147917"/>
              <a:gd name="connsiteX1" fmla="*/ 1281199 w 2477360"/>
              <a:gd name="connsiteY1" fmla="*/ 3140904 h 3147917"/>
              <a:gd name="connsiteX2" fmla="*/ 0 w 2477360"/>
              <a:gd name="connsiteY2" fmla="*/ 4667 h 3147917"/>
              <a:gd name="connsiteX3" fmla="*/ 2477360 w 2477360"/>
              <a:gd name="connsiteY3" fmla="*/ 0 h 3147917"/>
              <a:gd name="connsiteX0" fmla="*/ 2220044 w 2477360"/>
              <a:gd name="connsiteY0" fmla="*/ 3185673 h 3185673"/>
              <a:gd name="connsiteX1" fmla="*/ 1281199 w 2477360"/>
              <a:gd name="connsiteY1" fmla="*/ 3140904 h 3185673"/>
              <a:gd name="connsiteX2" fmla="*/ 0 w 2477360"/>
              <a:gd name="connsiteY2" fmla="*/ 4667 h 3185673"/>
              <a:gd name="connsiteX3" fmla="*/ 2477360 w 2477360"/>
              <a:gd name="connsiteY3" fmla="*/ 0 h 3185673"/>
              <a:gd name="connsiteX0" fmla="*/ 2637581 w 2637581"/>
              <a:gd name="connsiteY0" fmla="*/ 3097576 h 3140904"/>
              <a:gd name="connsiteX1" fmla="*/ 1281199 w 2637581"/>
              <a:gd name="connsiteY1" fmla="*/ 3140904 h 3140904"/>
              <a:gd name="connsiteX2" fmla="*/ 0 w 2637581"/>
              <a:gd name="connsiteY2" fmla="*/ 4667 h 3140904"/>
              <a:gd name="connsiteX3" fmla="*/ 2477360 w 2637581"/>
              <a:gd name="connsiteY3" fmla="*/ 0 h 3140904"/>
              <a:gd name="connsiteX0" fmla="*/ 2637581 w 2647832"/>
              <a:gd name="connsiteY0" fmla="*/ 3097576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40904"/>
              <a:gd name="connsiteX1" fmla="*/ 1281199 w 2647832"/>
              <a:gd name="connsiteY1" fmla="*/ 3140904 h 3140904"/>
              <a:gd name="connsiteX2" fmla="*/ 0 w 2647832"/>
              <a:gd name="connsiteY2" fmla="*/ 4667 h 3140904"/>
              <a:gd name="connsiteX3" fmla="*/ 2647832 w 2647832"/>
              <a:gd name="connsiteY3" fmla="*/ 0 h 3140904"/>
              <a:gd name="connsiteX0" fmla="*/ 2644993 w 2647832"/>
              <a:gd name="connsiteY0" fmla="*/ 3128739 h 3128739"/>
              <a:gd name="connsiteX1" fmla="*/ 1844496 w 2647832"/>
              <a:gd name="connsiteY1" fmla="*/ 3122207 h 3128739"/>
              <a:gd name="connsiteX2" fmla="*/ 0 w 2647832"/>
              <a:gd name="connsiteY2" fmla="*/ 4667 h 3128739"/>
              <a:gd name="connsiteX3" fmla="*/ 2647832 w 2647832"/>
              <a:gd name="connsiteY3" fmla="*/ 0 h 312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32" h="3128739">
                <a:moveTo>
                  <a:pt x="2644993" y="3128739"/>
                </a:moveTo>
                <a:lnTo>
                  <a:pt x="1844496" y="3122207"/>
                </a:lnTo>
                <a:lnTo>
                  <a:pt x="0" y="4667"/>
                </a:lnTo>
                <a:lnTo>
                  <a:pt x="2647832" y="0"/>
                </a:lnTo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EA1F018-37D8-415D-B6D0-85C2A0BE0112}"/>
              </a:ext>
            </a:extLst>
          </p:cNvPr>
          <p:cNvSpPr txBox="1"/>
          <p:nvPr/>
        </p:nvSpPr>
        <p:spPr>
          <a:xfrm>
            <a:off x="7959811" y="555656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Anode</a:t>
            </a:r>
            <a:endParaRPr lang="de-DE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561CC47-5BA9-4AA0-AC44-8D8D41811F60}"/>
              </a:ext>
            </a:extLst>
          </p:cNvPr>
          <p:cNvSpPr txBox="1"/>
          <p:nvPr/>
        </p:nvSpPr>
        <p:spPr>
          <a:xfrm>
            <a:off x="4644022" y="65548"/>
            <a:ext cx="1655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Röntgenröhre</a:t>
            </a:r>
          </a:p>
        </p:txBody>
      </p:sp>
    </p:spTree>
    <p:extLst>
      <p:ext uri="{BB962C8B-B14F-4D97-AF65-F5344CB8AC3E}">
        <p14:creationId xmlns:p14="http://schemas.microsoft.com/office/powerpoint/2010/main" val="722140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42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Elka</dc:creator>
  <cp:lastModifiedBy>Ela Schmeidel</cp:lastModifiedBy>
  <cp:revision>201</cp:revision>
  <dcterms:created xsi:type="dcterms:W3CDTF">2019-09-15T15:23:20Z</dcterms:created>
  <dcterms:modified xsi:type="dcterms:W3CDTF">2021-12-17T12:20:50Z</dcterms:modified>
</cp:coreProperties>
</file>