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BAB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0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83CD8-D75E-4CB7-BAF0-9E0CBB090319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046DA-ADED-48DF-9D89-9274E6A198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30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93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83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0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3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47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27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7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20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22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90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6DEAF-6EC7-4A54-8A34-AE81B3ED85A2}" type="datetimeFigureOut">
              <a:rPr lang="de-DE" smtClean="0"/>
              <a:t>13.12.2021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D3492-CD49-4D8F-A936-99A6E94FD0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24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Gruppieren 614"/>
          <p:cNvGrpSpPr/>
          <p:nvPr/>
        </p:nvGrpSpPr>
        <p:grpSpPr>
          <a:xfrm>
            <a:off x="7550701" y="2042141"/>
            <a:ext cx="3685432" cy="3686454"/>
            <a:chOff x="8187797" y="2683926"/>
            <a:chExt cx="3685432" cy="3686454"/>
          </a:xfrm>
        </p:grpSpPr>
        <p:grpSp>
          <p:nvGrpSpPr>
            <p:cNvPr id="616" name="Gruppieren 615"/>
            <p:cNvGrpSpPr/>
            <p:nvPr/>
          </p:nvGrpSpPr>
          <p:grpSpPr>
            <a:xfrm>
              <a:off x="8229271" y="2687049"/>
              <a:ext cx="3622431" cy="3642836"/>
              <a:chOff x="7538628" y="2175783"/>
              <a:chExt cx="3622431" cy="3642836"/>
            </a:xfrm>
          </p:grpSpPr>
          <p:cxnSp>
            <p:nvCxnSpPr>
              <p:cNvPr id="622" name="Gerader Verbinder 621"/>
              <p:cNvCxnSpPr/>
              <p:nvPr/>
            </p:nvCxnSpPr>
            <p:spPr>
              <a:xfrm flipV="1">
                <a:off x="7538628" y="2203499"/>
                <a:ext cx="227587" cy="3498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Gerader Verbinder 622"/>
              <p:cNvCxnSpPr/>
              <p:nvPr/>
            </p:nvCxnSpPr>
            <p:spPr>
              <a:xfrm>
                <a:off x="7553612" y="2194184"/>
                <a:ext cx="2123" cy="1640286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24" name="Gruppieren 623"/>
              <p:cNvGrpSpPr/>
              <p:nvPr/>
            </p:nvGrpSpPr>
            <p:grpSpPr>
              <a:xfrm>
                <a:off x="7543800" y="2176671"/>
                <a:ext cx="3617259" cy="3641948"/>
                <a:chOff x="7543800" y="2176671"/>
                <a:chExt cx="3617259" cy="3641948"/>
              </a:xfrm>
            </p:grpSpPr>
            <p:cxnSp>
              <p:nvCxnSpPr>
                <p:cNvPr id="627" name="Gerader Verbinder 626"/>
                <p:cNvCxnSpPr/>
                <p:nvPr/>
              </p:nvCxnSpPr>
              <p:spPr>
                <a:xfrm>
                  <a:off x="7543800" y="4594619"/>
                  <a:ext cx="2245" cy="1224000"/>
                </a:xfrm>
                <a:prstGeom prst="line">
                  <a:avLst/>
                </a:prstGeom>
                <a:ln w="3810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8" name="Gerader Verbinder 627"/>
                <p:cNvCxnSpPr/>
                <p:nvPr/>
              </p:nvCxnSpPr>
              <p:spPr>
                <a:xfrm>
                  <a:off x="11161059" y="2176671"/>
                  <a:ext cx="0" cy="3631137"/>
                </a:xfrm>
                <a:prstGeom prst="line">
                  <a:avLst/>
                </a:prstGeom>
                <a:ln w="349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9" name="Gerader Verbinder 628"/>
                <p:cNvCxnSpPr/>
                <p:nvPr/>
              </p:nvCxnSpPr>
              <p:spPr>
                <a:xfrm flipV="1">
                  <a:off x="7543800" y="5804814"/>
                  <a:ext cx="3617259" cy="2995"/>
                </a:xfrm>
                <a:prstGeom prst="line">
                  <a:avLst/>
                </a:prstGeom>
                <a:ln w="34925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25" name="Gerader Verbinder 624"/>
              <p:cNvCxnSpPr>
                <a:stCxn id="581" idx="3"/>
              </p:cNvCxnSpPr>
              <p:nvPr/>
            </p:nvCxnSpPr>
            <p:spPr>
              <a:xfrm flipV="1">
                <a:off x="8708653" y="2187145"/>
                <a:ext cx="722207" cy="4304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Gerader Verbinder 625"/>
              <p:cNvCxnSpPr/>
              <p:nvPr/>
            </p:nvCxnSpPr>
            <p:spPr>
              <a:xfrm>
                <a:off x="10137907" y="2175783"/>
                <a:ext cx="1023152" cy="9953"/>
              </a:xfrm>
              <a:prstGeom prst="line">
                <a:avLst/>
              </a:prstGeom>
              <a:ln w="34925">
                <a:solidFill>
                  <a:schemeClr val="tx2">
                    <a:lumMod val="40000"/>
                    <a:lumOff val="6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7" name="Gruppieren 616"/>
            <p:cNvGrpSpPr/>
            <p:nvPr/>
          </p:nvGrpSpPr>
          <p:grpSpPr>
            <a:xfrm>
              <a:off x="8187797" y="2683926"/>
              <a:ext cx="3685432" cy="3686454"/>
              <a:chOff x="8187797" y="2683926"/>
              <a:chExt cx="3685432" cy="3686454"/>
            </a:xfrm>
          </p:grpSpPr>
          <p:sp>
            <p:nvSpPr>
              <p:cNvPr id="618" name="Ellipse 617"/>
              <p:cNvSpPr>
                <a:spLocks noChangeAspect="1"/>
              </p:cNvSpPr>
              <p:nvPr/>
            </p:nvSpPr>
            <p:spPr>
              <a:xfrm>
                <a:off x="11803432" y="2687500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9" name="Ellipse 618"/>
              <p:cNvSpPr>
                <a:spLocks noChangeAspect="1"/>
              </p:cNvSpPr>
              <p:nvPr/>
            </p:nvSpPr>
            <p:spPr>
              <a:xfrm>
                <a:off x="11804297" y="6279671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0" name="Ellipse 619"/>
              <p:cNvSpPr>
                <a:spLocks noChangeAspect="1"/>
              </p:cNvSpPr>
              <p:nvPr/>
            </p:nvSpPr>
            <p:spPr>
              <a:xfrm>
                <a:off x="8187797" y="6301448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21" name="Ellipse 620"/>
              <p:cNvSpPr>
                <a:spLocks noChangeAspect="1"/>
              </p:cNvSpPr>
              <p:nvPr/>
            </p:nvSpPr>
            <p:spPr>
              <a:xfrm>
                <a:off x="8213710" y="2683926"/>
                <a:ext cx="68932" cy="68932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549" name="Ellipse 548"/>
          <p:cNvSpPr>
            <a:spLocks noChangeAspect="1"/>
          </p:cNvSpPr>
          <p:nvPr/>
        </p:nvSpPr>
        <p:spPr>
          <a:xfrm>
            <a:off x="1401292" y="1759558"/>
            <a:ext cx="4919298" cy="4919965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35" name="Gruppieren 534"/>
          <p:cNvGrpSpPr/>
          <p:nvPr/>
        </p:nvGrpSpPr>
        <p:grpSpPr>
          <a:xfrm>
            <a:off x="5522945" y="116484"/>
            <a:ext cx="953856" cy="1407196"/>
            <a:chOff x="6317873" y="1193873"/>
            <a:chExt cx="2954733" cy="4359028"/>
          </a:xfrm>
        </p:grpSpPr>
        <p:sp>
          <p:nvSpPr>
            <p:cNvPr id="536" name="Freihandform 535"/>
            <p:cNvSpPr/>
            <p:nvPr/>
          </p:nvSpPr>
          <p:spPr>
            <a:xfrm rot="7959114">
              <a:off x="6301541" y="1295199"/>
              <a:ext cx="2987397" cy="2954733"/>
            </a:xfrm>
            <a:custGeom>
              <a:avLst/>
              <a:gdLst>
                <a:gd name="connsiteX0" fmla="*/ 410288 w 3354187"/>
                <a:gd name="connsiteY0" fmla="*/ 2916530 h 3326818"/>
                <a:gd name="connsiteX1" fmla="*/ 0 w 3354187"/>
                <a:gd name="connsiteY1" fmla="*/ 1926006 h 3326818"/>
                <a:gd name="connsiteX2" fmla="*/ 1400812 w 3354187"/>
                <a:gd name="connsiteY2" fmla="*/ 525194 h 3326818"/>
                <a:gd name="connsiteX3" fmla="*/ 1864208 w 3354187"/>
                <a:gd name="connsiteY3" fmla="*/ 525194 h 3326818"/>
                <a:gd name="connsiteX4" fmla="*/ 1911767 w 3354187"/>
                <a:gd name="connsiteY4" fmla="*/ 497879 h 3326818"/>
                <a:gd name="connsiteX5" fmla="*/ 2562299 w 3354187"/>
                <a:gd name="connsiteY5" fmla="*/ 127057 h 3326818"/>
                <a:gd name="connsiteX6" fmla="*/ 3272154 w 3354187"/>
                <a:gd name="connsiteY6" fmla="*/ 121907 h 3326818"/>
                <a:gd name="connsiteX7" fmla="*/ 3187887 w 3354187"/>
                <a:gd name="connsiteY7" fmla="*/ 848318 h 3326818"/>
                <a:gd name="connsiteX8" fmla="*/ 2801624 w 3354187"/>
                <a:gd name="connsiteY8" fmla="*/ 1441466 h 3326818"/>
                <a:gd name="connsiteX9" fmla="*/ 2801624 w 3354187"/>
                <a:gd name="connsiteY9" fmla="*/ 1926006 h 3326818"/>
                <a:gd name="connsiteX10" fmla="*/ 1400812 w 3354187"/>
                <a:gd name="connsiteY10" fmla="*/ 3326818 h 3326818"/>
                <a:gd name="connsiteX11" fmla="*/ 410288 w 3354187"/>
                <a:gd name="connsiteY11" fmla="*/ 2916530 h 3326818"/>
                <a:gd name="connsiteX0" fmla="*/ 410288 w 3225637"/>
                <a:gd name="connsiteY0" fmla="*/ 2823584 h 3233872"/>
                <a:gd name="connsiteX1" fmla="*/ 0 w 3225637"/>
                <a:gd name="connsiteY1" fmla="*/ 1833060 h 3233872"/>
                <a:gd name="connsiteX2" fmla="*/ 1400812 w 3225637"/>
                <a:gd name="connsiteY2" fmla="*/ 432248 h 3233872"/>
                <a:gd name="connsiteX3" fmla="*/ 1864208 w 3225637"/>
                <a:gd name="connsiteY3" fmla="*/ 432248 h 3233872"/>
                <a:gd name="connsiteX4" fmla="*/ 1911767 w 3225637"/>
                <a:gd name="connsiteY4" fmla="*/ 404933 h 3233872"/>
                <a:gd name="connsiteX5" fmla="*/ 2562299 w 3225637"/>
                <a:gd name="connsiteY5" fmla="*/ 34111 h 3233872"/>
                <a:gd name="connsiteX6" fmla="*/ 2458041 w 3225637"/>
                <a:gd name="connsiteY6" fmla="*/ 747858 h 3233872"/>
                <a:gd name="connsiteX7" fmla="*/ 3187887 w 3225637"/>
                <a:gd name="connsiteY7" fmla="*/ 755372 h 3233872"/>
                <a:gd name="connsiteX8" fmla="*/ 2801624 w 3225637"/>
                <a:gd name="connsiteY8" fmla="*/ 1348520 h 3233872"/>
                <a:gd name="connsiteX9" fmla="*/ 2801624 w 3225637"/>
                <a:gd name="connsiteY9" fmla="*/ 1833060 h 3233872"/>
                <a:gd name="connsiteX10" fmla="*/ 1400812 w 3225637"/>
                <a:gd name="connsiteY10" fmla="*/ 3233872 h 3233872"/>
                <a:gd name="connsiteX11" fmla="*/ 410288 w 3225637"/>
                <a:gd name="connsiteY11" fmla="*/ 2823584 h 3233872"/>
                <a:gd name="connsiteX0" fmla="*/ 410288 w 3052409"/>
                <a:gd name="connsiteY0" fmla="*/ 2825031 h 3235319"/>
                <a:gd name="connsiteX1" fmla="*/ 0 w 3052409"/>
                <a:gd name="connsiteY1" fmla="*/ 1834507 h 3235319"/>
                <a:gd name="connsiteX2" fmla="*/ 1400812 w 3052409"/>
                <a:gd name="connsiteY2" fmla="*/ 433695 h 3235319"/>
                <a:gd name="connsiteX3" fmla="*/ 1864208 w 3052409"/>
                <a:gd name="connsiteY3" fmla="*/ 433695 h 3235319"/>
                <a:gd name="connsiteX4" fmla="*/ 1911767 w 3052409"/>
                <a:gd name="connsiteY4" fmla="*/ 406380 h 3235319"/>
                <a:gd name="connsiteX5" fmla="*/ 2562299 w 3052409"/>
                <a:gd name="connsiteY5" fmla="*/ 35558 h 3235319"/>
                <a:gd name="connsiteX6" fmla="*/ 2458041 w 3052409"/>
                <a:gd name="connsiteY6" fmla="*/ 749305 h 3235319"/>
                <a:gd name="connsiteX7" fmla="*/ 3008038 w 3052409"/>
                <a:gd name="connsiteY7" fmla="*/ 1000203 h 3235319"/>
                <a:gd name="connsiteX8" fmla="*/ 2801624 w 3052409"/>
                <a:gd name="connsiteY8" fmla="*/ 1349967 h 3235319"/>
                <a:gd name="connsiteX9" fmla="*/ 2801624 w 3052409"/>
                <a:gd name="connsiteY9" fmla="*/ 1834507 h 3235319"/>
                <a:gd name="connsiteX10" fmla="*/ 1400812 w 3052409"/>
                <a:gd name="connsiteY10" fmla="*/ 3235319 h 3235319"/>
                <a:gd name="connsiteX11" fmla="*/ 410288 w 3052409"/>
                <a:gd name="connsiteY11" fmla="*/ 2825031 h 3235319"/>
                <a:gd name="connsiteX0" fmla="*/ 410288 w 3055352"/>
                <a:gd name="connsiteY0" fmla="*/ 2613437 h 3023725"/>
                <a:gd name="connsiteX1" fmla="*/ 0 w 3055352"/>
                <a:gd name="connsiteY1" fmla="*/ 1622913 h 3023725"/>
                <a:gd name="connsiteX2" fmla="*/ 1400812 w 3055352"/>
                <a:gd name="connsiteY2" fmla="*/ 222101 h 3023725"/>
                <a:gd name="connsiteX3" fmla="*/ 1864208 w 3055352"/>
                <a:gd name="connsiteY3" fmla="*/ 222101 h 3023725"/>
                <a:gd name="connsiteX4" fmla="*/ 1911767 w 3055352"/>
                <a:gd name="connsiteY4" fmla="*/ 194786 h 3023725"/>
                <a:gd name="connsiteX5" fmla="*/ 2221603 w 3055352"/>
                <a:gd name="connsiteY5" fmla="*/ 44576 h 3023725"/>
                <a:gd name="connsiteX6" fmla="*/ 2458041 w 3055352"/>
                <a:gd name="connsiteY6" fmla="*/ 537711 h 3023725"/>
                <a:gd name="connsiteX7" fmla="*/ 3008038 w 3055352"/>
                <a:gd name="connsiteY7" fmla="*/ 788609 h 3023725"/>
                <a:gd name="connsiteX8" fmla="*/ 2801624 w 3055352"/>
                <a:gd name="connsiteY8" fmla="*/ 1138373 h 3023725"/>
                <a:gd name="connsiteX9" fmla="*/ 2801624 w 3055352"/>
                <a:gd name="connsiteY9" fmla="*/ 1622913 h 3023725"/>
                <a:gd name="connsiteX10" fmla="*/ 1400812 w 3055352"/>
                <a:gd name="connsiteY10" fmla="*/ 3023725 h 3023725"/>
                <a:gd name="connsiteX11" fmla="*/ 410288 w 3055352"/>
                <a:gd name="connsiteY11" fmla="*/ 2613437 h 3023725"/>
                <a:gd name="connsiteX0" fmla="*/ 410288 w 2974550"/>
                <a:gd name="connsiteY0" fmla="*/ 2614508 h 3024796"/>
                <a:gd name="connsiteX1" fmla="*/ 0 w 2974550"/>
                <a:gd name="connsiteY1" fmla="*/ 1623984 h 3024796"/>
                <a:gd name="connsiteX2" fmla="*/ 1400812 w 2974550"/>
                <a:gd name="connsiteY2" fmla="*/ 223172 h 3024796"/>
                <a:gd name="connsiteX3" fmla="*/ 1864208 w 2974550"/>
                <a:gd name="connsiteY3" fmla="*/ 223172 h 3024796"/>
                <a:gd name="connsiteX4" fmla="*/ 1911767 w 2974550"/>
                <a:gd name="connsiteY4" fmla="*/ 195857 h 3024796"/>
                <a:gd name="connsiteX5" fmla="*/ 2221603 w 2974550"/>
                <a:gd name="connsiteY5" fmla="*/ 45647 h 3024796"/>
                <a:gd name="connsiteX6" fmla="*/ 2458041 w 2974550"/>
                <a:gd name="connsiteY6" fmla="*/ 538782 h 3024796"/>
                <a:gd name="connsiteX7" fmla="*/ 2922648 w 2974550"/>
                <a:gd name="connsiteY7" fmla="*/ 899425 h 3024796"/>
                <a:gd name="connsiteX8" fmla="*/ 2801624 w 2974550"/>
                <a:gd name="connsiteY8" fmla="*/ 1139444 h 3024796"/>
                <a:gd name="connsiteX9" fmla="*/ 2801624 w 2974550"/>
                <a:gd name="connsiteY9" fmla="*/ 1623984 h 3024796"/>
                <a:gd name="connsiteX10" fmla="*/ 1400812 w 2974550"/>
                <a:gd name="connsiteY10" fmla="*/ 3024796 h 3024796"/>
                <a:gd name="connsiteX11" fmla="*/ 410288 w 2974550"/>
                <a:gd name="connsiteY11" fmla="*/ 2614508 h 3024796"/>
                <a:gd name="connsiteX0" fmla="*/ 410288 w 2975580"/>
                <a:gd name="connsiteY0" fmla="*/ 2534389 h 2944677"/>
                <a:gd name="connsiteX1" fmla="*/ 0 w 2975580"/>
                <a:gd name="connsiteY1" fmla="*/ 1543865 h 2944677"/>
                <a:gd name="connsiteX2" fmla="*/ 1400812 w 2975580"/>
                <a:gd name="connsiteY2" fmla="*/ 143053 h 2944677"/>
                <a:gd name="connsiteX3" fmla="*/ 1864208 w 2975580"/>
                <a:gd name="connsiteY3" fmla="*/ 143053 h 2944677"/>
                <a:gd name="connsiteX4" fmla="*/ 1911767 w 2975580"/>
                <a:gd name="connsiteY4" fmla="*/ 115738 h 2944677"/>
                <a:gd name="connsiteX5" fmla="*/ 2129131 w 2975580"/>
                <a:gd name="connsiteY5" fmla="*/ 50716 h 2944677"/>
                <a:gd name="connsiteX6" fmla="*/ 2458041 w 2975580"/>
                <a:gd name="connsiteY6" fmla="*/ 458663 h 2944677"/>
                <a:gd name="connsiteX7" fmla="*/ 2922648 w 2975580"/>
                <a:gd name="connsiteY7" fmla="*/ 819306 h 2944677"/>
                <a:gd name="connsiteX8" fmla="*/ 2801624 w 2975580"/>
                <a:gd name="connsiteY8" fmla="*/ 1059325 h 2944677"/>
                <a:gd name="connsiteX9" fmla="*/ 2801624 w 2975580"/>
                <a:gd name="connsiteY9" fmla="*/ 1543865 h 2944677"/>
                <a:gd name="connsiteX10" fmla="*/ 1400812 w 2975580"/>
                <a:gd name="connsiteY10" fmla="*/ 2944677 h 2944677"/>
                <a:gd name="connsiteX11" fmla="*/ 410288 w 2975580"/>
                <a:gd name="connsiteY11" fmla="*/ 2534389 h 2944677"/>
                <a:gd name="connsiteX0" fmla="*/ 410288 w 2987397"/>
                <a:gd name="connsiteY0" fmla="*/ 2544445 h 2954733"/>
                <a:gd name="connsiteX1" fmla="*/ 0 w 2987397"/>
                <a:gd name="connsiteY1" fmla="*/ 1553921 h 2954733"/>
                <a:gd name="connsiteX2" fmla="*/ 1400812 w 2987397"/>
                <a:gd name="connsiteY2" fmla="*/ 153109 h 2954733"/>
                <a:gd name="connsiteX3" fmla="*/ 1864208 w 2987397"/>
                <a:gd name="connsiteY3" fmla="*/ 153109 h 2954733"/>
                <a:gd name="connsiteX4" fmla="*/ 1911767 w 2987397"/>
                <a:gd name="connsiteY4" fmla="*/ 125794 h 2954733"/>
                <a:gd name="connsiteX5" fmla="*/ 2129131 w 2987397"/>
                <a:gd name="connsiteY5" fmla="*/ 60772 h 2954733"/>
                <a:gd name="connsiteX6" fmla="*/ 2591884 w 2987397"/>
                <a:gd name="connsiteY6" fmla="*/ 360962 h 2954733"/>
                <a:gd name="connsiteX7" fmla="*/ 2922648 w 2987397"/>
                <a:gd name="connsiteY7" fmla="*/ 829362 h 2954733"/>
                <a:gd name="connsiteX8" fmla="*/ 2801624 w 2987397"/>
                <a:gd name="connsiteY8" fmla="*/ 1069381 h 2954733"/>
                <a:gd name="connsiteX9" fmla="*/ 2801624 w 2987397"/>
                <a:gd name="connsiteY9" fmla="*/ 1553921 h 2954733"/>
                <a:gd name="connsiteX10" fmla="*/ 1400812 w 2987397"/>
                <a:gd name="connsiteY10" fmla="*/ 2954733 h 2954733"/>
                <a:gd name="connsiteX11" fmla="*/ 410288 w 2987397"/>
                <a:gd name="connsiteY11" fmla="*/ 2544445 h 29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87397" h="2954733">
                  <a:moveTo>
                    <a:pt x="410288" y="2544445"/>
                  </a:moveTo>
                  <a:cubicBezTo>
                    <a:pt x="156791" y="2290947"/>
                    <a:pt x="0" y="1940744"/>
                    <a:pt x="0" y="1553921"/>
                  </a:cubicBezTo>
                  <a:cubicBezTo>
                    <a:pt x="0" y="780274"/>
                    <a:pt x="627165" y="153109"/>
                    <a:pt x="1400812" y="153109"/>
                  </a:cubicBezTo>
                  <a:lnTo>
                    <a:pt x="1864208" y="153109"/>
                  </a:lnTo>
                  <a:lnTo>
                    <a:pt x="1911767" y="125794"/>
                  </a:lnTo>
                  <a:cubicBezTo>
                    <a:pt x="2131829" y="-1498"/>
                    <a:pt x="1986868" y="132591"/>
                    <a:pt x="2129131" y="60772"/>
                  </a:cubicBezTo>
                  <a:cubicBezTo>
                    <a:pt x="2354225" y="-146589"/>
                    <a:pt x="2459631" y="232864"/>
                    <a:pt x="2591884" y="360962"/>
                  </a:cubicBezTo>
                  <a:cubicBezTo>
                    <a:pt x="2724137" y="489060"/>
                    <a:pt x="3147742" y="622000"/>
                    <a:pt x="2922648" y="829362"/>
                  </a:cubicBezTo>
                  <a:lnTo>
                    <a:pt x="2801624" y="1069381"/>
                  </a:lnTo>
                  <a:lnTo>
                    <a:pt x="2801624" y="1553921"/>
                  </a:lnTo>
                  <a:cubicBezTo>
                    <a:pt x="2801624" y="2327568"/>
                    <a:pt x="2174459" y="2954733"/>
                    <a:pt x="1400812" y="2954733"/>
                  </a:cubicBezTo>
                  <a:cubicBezTo>
                    <a:pt x="1013989" y="2954733"/>
                    <a:pt x="663786" y="2797942"/>
                    <a:pt x="410288" y="254444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393700">
                <a:srgbClr val="FFFF00">
                  <a:alpha val="54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37" name="Flussdiagramm: Verzögerung 7"/>
            <p:cNvSpPr/>
            <p:nvPr/>
          </p:nvSpPr>
          <p:spPr>
            <a:xfrm rot="5400000">
              <a:off x="7341968" y="4185149"/>
              <a:ext cx="1010016" cy="1211404"/>
            </a:xfrm>
            <a:custGeom>
              <a:avLst/>
              <a:gdLst>
                <a:gd name="connsiteX0" fmla="*/ 0 w 1314450"/>
                <a:gd name="connsiteY0" fmla="*/ 0 h 1285876"/>
                <a:gd name="connsiteX1" fmla="*/ 657225 w 1314450"/>
                <a:gd name="connsiteY1" fmla="*/ 0 h 1285876"/>
                <a:gd name="connsiteX2" fmla="*/ 1314450 w 1314450"/>
                <a:gd name="connsiteY2" fmla="*/ 642938 h 1285876"/>
                <a:gd name="connsiteX3" fmla="*/ 657225 w 1314450"/>
                <a:gd name="connsiteY3" fmla="*/ 1285876 h 1285876"/>
                <a:gd name="connsiteX4" fmla="*/ 0 w 1314450"/>
                <a:gd name="connsiteY4" fmla="*/ 1285876 h 1285876"/>
                <a:gd name="connsiteX5" fmla="*/ 0 w 1314450"/>
                <a:gd name="connsiteY5" fmla="*/ 0 h 12858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668"/>
                <a:gd name="connsiteY0" fmla="*/ 0 h 1419226"/>
                <a:gd name="connsiteX1" fmla="*/ 657225 w 1314668"/>
                <a:gd name="connsiteY1" fmla="*/ 57150 h 1419226"/>
                <a:gd name="connsiteX2" fmla="*/ 1314450 w 1314668"/>
                <a:gd name="connsiteY2" fmla="*/ 700088 h 1419226"/>
                <a:gd name="connsiteX3" fmla="*/ 657225 w 1314668"/>
                <a:gd name="connsiteY3" fmla="*/ 1371578 h 1419226"/>
                <a:gd name="connsiteX4" fmla="*/ 0 w 1314668"/>
                <a:gd name="connsiteY4" fmla="*/ 1419226 h 1419226"/>
                <a:gd name="connsiteX5" fmla="*/ 0 w 1314668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71578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90612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511"/>
                <a:gd name="connsiteY0" fmla="*/ 0 h 1419226"/>
                <a:gd name="connsiteX1" fmla="*/ 685800 w 1314511"/>
                <a:gd name="connsiteY1" fmla="*/ 47 h 1419226"/>
                <a:gd name="connsiteX2" fmla="*/ 1314450 w 1314511"/>
                <a:gd name="connsiteY2" fmla="*/ 700088 h 1419226"/>
                <a:gd name="connsiteX3" fmla="*/ 657225 w 1314511"/>
                <a:gd name="connsiteY3" fmla="*/ 1390612 h 1419226"/>
                <a:gd name="connsiteX4" fmla="*/ 0 w 1314511"/>
                <a:gd name="connsiteY4" fmla="*/ 1419226 h 1419226"/>
                <a:gd name="connsiteX5" fmla="*/ 0 w 1314511"/>
                <a:gd name="connsiteY5" fmla="*/ 0 h 1419226"/>
                <a:gd name="connsiteX0" fmla="*/ 0 w 1314511"/>
                <a:gd name="connsiteY0" fmla="*/ 3330 h 1422556"/>
                <a:gd name="connsiteX1" fmla="*/ 685800 w 1314511"/>
                <a:gd name="connsiteY1" fmla="*/ 3377 h 1422556"/>
                <a:gd name="connsiteX2" fmla="*/ 1314450 w 1314511"/>
                <a:gd name="connsiteY2" fmla="*/ 703418 h 1422556"/>
                <a:gd name="connsiteX3" fmla="*/ 657225 w 1314511"/>
                <a:gd name="connsiteY3" fmla="*/ 1393942 h 1422556"/>
                <a:gd name="connsiteX4" fmla="*/ 0 w 1314511"/>
                <a:gd name="connsiteY4" fmla="*/ 1422556 h 1422556"/>
                <a:gd name="connsiteX5" fmla="*/ 0 w 1314511"/>
                <a:gd name="connsiteY5" fmla="*/ 3330 h 1422556"/>
                <a:gd name="connsiteX0" fmla="*/ 0 w 1150364"/>
                <a:gd name="connsiteY0" fmla="*/ 3330 h 1422556"/>
                <a:gd name="connsiteX1" fmla="*/ 685800 w 1150364"/>
                <a:gd name="connsiteY1" fmla="*/ 3377 h 1422556"/>
                <a:gd name="connsiteX2" fmla="*/ 1150212 w 1150364"/>
                <a:gd name="connsiteY2" fmla="*/ 703418 h 1422556"/>
                <a:gd name="connsiteX3" fmla="*/ 657225 w 1150364"/>
                <a:gd name="connsiteY3" fmla="*/ 1393942 h 1422556"/>
                <a:gd name="connsiteX4" fmla="*/ 0 w 1150364"/>
                <a:gd name="connsiteY4" fmla="*/ 1422556 h 1422556"/>
                <a:gd name="connsiteX5" fmla="*/ 0 w 1150364"/>
                <a:gd name="connsiteY5" fmla="*/ 3330 h 142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0364" h="1422556">
                  <a:moveTo>
                    <a:pt x="0" y="3330"/>
                  </a:moveTo>
                  <a:lnTo>
                    <a:pt x="685800" y="3377"/>
                  </a:lnTo>
                  <a:cubicBezTo>
                    <a:pt x="1048775" y="3377"/>
                    <a:pt x="1154977" y="-89858"/>
                    <a:pt x="1150212" y="703418"/>
                  </a:cubicBezTo>
                  <a:cubicBezTo>
                    <a:pt x="1145447" y="1496694"/>
                    <a:pt x="1020200" y="1393942"/>
                    <a:pt x="657225" y="1393942"/>
                  </a:cubicBezTo>
                  <a:cubicBezTo>
                    <a:pt x="438150" y="1419342"/>
                    <a:pt x="190500" y="1406681"/>
                    <a:pt x="0" y="1422556"/>
                  </a:cubicBezTo>
                  <a:lnTo>
                    <a:pt x="0" y="333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8" name="Flussdiagramm: Alternativer Prozess 537"/>
            <p:cNvSpPr/>
            <p:nvPr/>
          </p:nvSpPr>
          <p:spPr>
            <a:xfrm>
              <a:off x="7184506" y="4209517"/>
              <a:ext cx="1344370" cy="118190"/>
            </a:xfrm>
            <a:prstGeom prst="flowChartAlternateProces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9" name="Flussdiagramm: Alternativer Prozess 538"/>
            <p:cNvSpPr/>
            <p:nvPr/>
          </p:nvSpPr>
          <p:spPr>
            <a:xfrm rot="21180000">
              <a:off x="7211088" y="442478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0" name="Flussdiagramm: Alternativer Prozess 539"/>
            <p:cNvSpPr/>
            <p:nvPr/>
          </p:nvSpPr>
          <p:spPr>
            <a:xfrm rot="21180000">
              <a:off x="7207891" y="4585473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1" name="Flussdiagramm: Alternativer Prozess 540"/>
            <p:cNvSpPr/>
            <p:nvPr/>
          </p:nvSpPr>
          <p:spPr>
            <a:xfrm rot="21180000">
              <a:off x="7209167" y="4778561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2" name="Flussdiagramm: Alternativer Prozess 541"/>
            <p:cNvSpPr/>
            <p:nvPr/>
          </p:nvSpPr>
          <p:spPr>
            <a:xfrm rot="21180000">
              <a:off x="7218692" y="493976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3" name="Flussdiagramm: Verzögerung 542"/>
            <p:cNvSpPr/>
            <p:nvPr/>
          </p:nvSpPr>
          <p:spPr>
            <a:xfrm rot="5400000">
              <a:off x="7728343" y="4960263"/>
              <a:ext cx="299451" cy="885826"/>
            </a:xfrm>
            <a:prstGeom prst="flowChartDelay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4" name="Mond 26"/>
            <p:cNvSpPr/>
            <p:nvPr/>
          </p:nvSpPr>
          <p:spPr>
            <a:xfrm rot="2476091">
              <a:off x="6735947" y="1193873"/>
              <a:ext cx="402141" cy="1513884"/>
            </a:xfrm>
            <a:custGeom>
              <a:avLst/>
              <a:gdLst>
                <a:gd name="connsiteX0" fmla="*/ 454090 w 454090"/>
                <a:gd name="connsiteY0" fmla="*/ 933061 h 933061"/>
                <a:gd name="connsiteX1" fmla="*/ 0 w 454090"/>
                <a:gd name="connsiteY1" fmla="*/ 466530 h 933061"/>
                <a:gd name="connsiteX2" fmla="*/ 454090 w 454090"/>
                <a:gd name="connsiteY2" fmla="*/ -1 h 933061"/>
                <a:gd name="connsiteX3" fmla="*/ 227045 w 454090"/>
                <a:gd name="connsiteY3" fmla="*/ 466530 h 933061"/>
                <a:gd name="connsiteX4" fmla="*/ 454090 w 454090"/>
                <a:gd name="connsiteY4" fmla="*/ 933061 h 93306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1011495 h 1011495"/>
                <a:gd name="connsiteX1" fmla="*/ 572 w 454662"/>
                <a:gd name="connsiteY1" fmla="*/ 478745 h 1011495"/>
                <a:gd name="connsiteX2" fmla="*/ 454662 w 454662"/>
                <a:gd name="connsiteY2" fmla="*/ 12214 h 1011495"/>
                <a:gd name="connsiteX3" fmla="*/ 227617 w 454662"/>
                <a:gd name="connsiteY3" fmla="*/ 478745 h 1011495"/>
                <a:gd name="connsiteX4" fmla="*/ 388633 w 454662"/>
                <a:gd name="connsiteY4" fmla="*/ 1011495 h 1011495"/>
                <a:gd name="connsiteX0" fmla="*/ 388633 w 461731"/>
                <a:gd name="connsiteY0" fmla="*/ 1011495 h 1011495"/>
                <a:gd name="connsiteX1" fmla="*/ 572 w 461731"/>
                <a:gd name="connsiteY1" fmla="*/ 478745 h 1011495"/>
                <a:gd name="connsiteX2" fmla="*/ 454662 w 461731"/>
                <a:gd name="connsiteY2" fmla="*/ 12214 h 1011495"/>
                <a:gd name="connsiteX3" fmla="*/ 227617 w 461731"/>
                <a:gd name="connsiteY3" fmla="*/ 478745 h 1011495"/>
                <a:gd name="connsiteX4" fmla="*/ 388633 w 461731"/>
                <a:gd name="connsiteY4" fmla="*/ 1011495 h 1011495"/>
                <a:gd name="connsiteX0" fmla="*/ 388633 w 465541"/>
                <a:gd name="connsiteY0" fmla="*/ 1011495 h 1011495"/>
                <a:gd name="connsiteX1" fmla="*/ 572 w 465541"/>
                <a:gd name="connsiteY1" fmla="*/ 478745 h 1011495"/>
                <a:gd name="connsiteX2" fmla="*/ 454662 w 465541"/>
                <a:gd name="connsiteY2" fmla="*/ 12214 h 1011495"/>
                <a:gd name="connsiteX3" fmla="*/ 335246 w 465541"/>
                <a:gd name="connsiteY3" fmla="*/ 450502 h 1011495"/>
                <a:gd name="connsiteX4" fmla="*/ 388633 w 465541"/>
                <a:gd name="connsiteY4" fmla="*/ 1011495 h 1011495"/>
                <a:gd name="connsiteX0" fmla="*/ 313646 w 390554"/>
                <a:gd name="connsiteY0" fmla="*/ 1011722 h 1011722"/>
                <a:gd name="connsiteX1" fmla="*/ 1059 w 390554"/>
                <a:gd name="connsiteY1" fmla="*/ 470670 h 1011722"/>
                <a:gd name="connsiteX2" fmla="*/ 379675 w 390554"/>
                <a:gd name="connsiteY2" fmla="*/ 12441 h 1011722"/>
                <a:gd name="connsiteX3" fmla="*/ 260259 w 390554"/>
                <a:gd name="connsiteY3" fmla="*/ 450729 h 1011722"/>
                <a:gd name="connsiteX4" fmla="*/ 313646 w 390554"/>
                <a:gd name="connsiteY4" fmla="*/ 1011722 h 1011722"/>
                <a:gd name="connsiteX0" fmla="*/ 313646 w 398304"/>
                <a:gd name="connsiteY0" fmla="*/ 1011722 h 1011722"/>
                <a:gd name="connsiteX1" fmla="*/ 1059 w 398304"/>
                <a:gd name="connsiteY1" fmla="*/ 470670 h 1011722"/>
                <a:gd name="connsiteX2" fmla="*/ 379675 w 398304"/>
                <a:gd name="connsiteY2" fmla="*/ 12441 h 1011722"/>
                <a:gd name="connsiteX3" fmla="*/ 343940 w 398304"/>
                <a:gd name="connsiteY3" fmla="*/ 451779 h 1011722"/>
                <a:gd name="connsiteX4" fmla="*/ 313646 w 398304"/>
                <a:gd name="connsiteY4" fmla="*/ 1011722 h 1011722"/>
                <a:gd name="connsiteX0" fmla="*/ 313646 w 404807"/>
                <a:gd name="connsiteY0" fmla="*/ 1011722 h 1011722"/>
                <a:gd name="connsiteX1" fmla="*/ 1059 w 404807"/>
                <a:gd name="connsiteY1" fmla="*/ 470670 h 1011722"/>
                <a:gd name="connsiteX2" fmla="*/ 379675 w 404807"/>
                <a:gd name="connsiteY2" fmla="*/ 12441 h 1011722"/>
                <a:gd name="connsiteX3" fmla="*/ 374951 w 404807"/>
                <a:gd name="connsiteY3" fmla="*/ 449393 h 1011722"/>
                <a:gd name="connsiteX4" fmla="*/ 313646 w 404807"/>
                <a:gd name="connsiteY4" fmla="*/ 1011722 h 1011722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68938"/>
                <a:gd name="connsiteY0" fmla="*/ 1203276 h 1206368"/>
                <a:gd name="connsiteX1" fmla="*/ 41 w 468938"/>
                <a:gd name="connsiteY1" fmla="*/ 471580 h 1206368"/>
                <a:gd name="connsiteX2" fmla="*/ 378657 w 468938"/>
                <a:gd name="connsiteY2" fmla="*/ 13351 h 1206368"/>
                <a:gd name="connsiteX3" fmla="*/ 373933 w 468938"/>
                <a:gd name="connsiteY3" fmla="*/ 450303 h 1206368"/>
                <a:gd name="connsiteX4" fmla="*/ 397166 w 468938"/>
                <a:gd name="connsiteY4" fmla="*/ 1203276 h 1206368"/>
                <a:gd name="connsiteX0" fmla="*/ 397675 w 474192"/>
                <a:gd name="connsiteY0" fmla="*/ 1510138 h 1513496"/>
                <a:gd name="connsiteX1" fmla="*/ 550 w 474192"/>
                <a:gd name="connsiteY1" fmla="*/ 778442 h 1513496"/>
                <a:gd name="connsiteX2" fmla="*/ 461226 w 474192"/>
                <a:gd name="connsiteY2" fmla="*/ 8201 h 1513496"/>
                <a:gd name="connsiteX3" fmla="*/ 374442 w 474192"/>
                <a:gd name="connsiteY3" fmla="*/ 757165 h 1513496"/>
                <a:gd name="connsiteX4" fmla="*/ 397675 w 474192"/>
                <a:gd name="connsiteY4" fmla="*/ 1510138 h 1513496"/>
                <a:gd name="connsiteX0" fmla="*/ 325624 w 402141"/>
                <a:gd name="connsiteY0" fmla="*/ 1510526 h 1513884"/>
                <a:gd name="connsiteX1" fmla="*/ 1014 w 402141"/>
                <a:gd name="connsiteY1" fmla="*/ 748298 h 1513884"/>
                <a:gd name="connsiteX2" fmla="*/ 389175 w 402141"/>
                <a:gd name="connsiteY2" fmla="*/ 8589 h 1513884"/>
                <a:gd name="connsiteX3" fmla="*/ 302391 w 402141"/>
                <a:gd name="connsiteY3" fmla="*/ 757553 h 1513884"/>
                <a:gd name="connsiteX4" fmla="*/ 325624 w 402141"/>
                <a:gd name="connsiteY4" fmla="*/ 1510526 h 1513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141" h="1513884">
                  <a:moveTo>
                    <a:pt x="325624" y="1510526"/>
                  </a:moveTo>
                  <a:cubicBezTo>
                    <a:pt x="60431" y="1258339"/>
                    <a:pt x="-9578" y="998621"/>
                    <a:pt x="1014" y="748298"/>
                  </a:cubicBezTo>
                  <a:cubicBezTo>
                    <a:pt x="11606" y="497975"/>
                    <a:pt x="179228" y="-76903"/>
                    <a:pt x="389175" y="8589"/>
                  </a:cubicBezTo>
                  <a:cubicBezTo>
                    <a:pt x="442900" y="144772"/>
                    <a:pt x="312983" y="507230"/>
                    <a:pt x="302391" y="757553"/>
                  </a:cubicBezTo>
                  <a:cubicBezTo>
                    <a:pt x="291799" y="1007876"/>
                    <a:pt x="498333" y="1562033"/>
                    <a:pt x="325624" y="1510526"/>
                  </a:cubicBezTo>
                  <a:close/>
                </a:path>
              </a:pathLst>
            </a:custGeom>
            <a:solidFill>
              <a:schemeClr val="bg1">
                <a:alpha val="36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30" name="Freihandform 129"/>
          <p:cNvSpPr>
            <a:spLocks noChangeAspect="1"/>
          </p:cNvSpPr>
          <p:nvPr/>
        </p:nvSpPr>
        <p:spPr>
          <a:xfrm rot="7959114">
            <a:off x="5482379" y="180783"/>
            <a:ext cx="1045529" cy="1036998"/>
          </a:xfrm>
          <a:custGeom>
            <a:avLst/>
            <a:gdLst>
              <a:gd name="connsiteX0" fmla="*/ 410288 w 3354187"/>
              <a:gd name="connsiteY0" fmla="*/ 2916530 h 3326818"/>
              <a:gd name="connsiteX1" fmla="*/ 0 w 3354187"/>
              <a:gd name="connsiteY1" fmla="*/ 1926006 h 3326818"/>
              <a:gd name="connsiteX2" fmla="*/ 1400812 w 3354187"/>
              <a:gd name="connsiteY2" fmla="*/ 525194 h 3326818"/>
              <a:gd name="connsiteX3" fmla="*/ 1864208 w 3354187"/>
              <a:gd name="connsiteY3" fmla="*/ 525194 h 3326818"/>
              <a:gd name="connsiteX4" fmla="*/ 1911767 w 3354187"/>
              <a:gd name="connsiteY4" fmla="*/ 497879 h 3326818"/>
              <a:gd name="connsiteX5" fmla="*/ 2562299 w 3354187"/>
              <a:gd name="connsiteY5" fmla="*/ 127057 h 3326818"/>
              <a:gd name="connsiteX6" fmla="*/ 3272154 w 3354187"/>
              <a:gd name="connsiteY6" fmla="*/ 121907 h 3326818"/>
              <a:gd name="connsiteX7" fmla="*/ 3187887 w 3354187"/>
              <a:gd name="connsiteY7" fmla="*/ 848318 h 3326818"/>
              <a:gd name="connsiteX8" fmla="*/ 2801624 w 3354187"/>
              <a:gd name="connsiteY8" fmla="*/ 1441466 h 3326818"/>
              <a:gd name="connsiteX9" fmla="*/ 2801624 w 3354187"/>
              <a:gd name="connsiteY9" fmla="*/ 1926006 h 3326818"/>
              <a:gd name="connsiteX10" fmla="*/ 1400812 w 3354187"/>
              <a:gd name="connsiteY10" fmla="*/ 3326818 h 3326818"/>
              <a:gd name="connsiteX11" fmla="*/ 410288 w 3354187"/>
              <a:gd name="connsiteY11" fmla="*/ 2916530 h 332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54187" h="3326818">
                <a:moveTo>
                  <a:pt x="410288" y="2916530"/>
                </a:moveTo>
                <a:cubicBezTo>
                  <a:pt x="156791" y="2663032"/>
                  <a:pt x="0" y="2312829"/>
                  <a:pt x="0" y="1926006"/>
                </a:cubicBezTo>
                <a:cubicBezTo>
                  <a:pt x="0" y="1152359"/>
                  <a:pt x="627165" y="525194"/>
                  <a:pt x="1400812" y="525194"/>
                </a:cubicBezTo>
                <a:lnTo>
                  <a:pt x="1864208" y="525194"/>
                </a:lnTo>
                <a:lnTo>
                  <a:pt x="1911767" y="497879"/>
                </a:lnTo>
                <a:cubicBezTo>
                  <a:pt x="2131829" y="370587"/>
                  <a:pt x="2420036" y="198876"/>
                  <a:pt x="2562299" y="127057"/>
                </a:cubicBezTo>
                <a:cubicBezTo>
                  <a:pt x="2787393" y="-80304"/>
                  <a:pt x="3167889" y="1696"/>
                  <a:pt x="3272154" y="121907"/>
                </a:cubicBezTo>
                <a:cubicBezTo>
                  <a:pt x="3376419" y="242117"/>
                  <a:pt x="3412981" y="640956"/>
                  <a:pt x="3187887" y="848318"/>
                </a:cubicBezTo>
                <a:lnTo>
                  <a:pt x="2801624" y="1441466"/>
                </a:lnTo>
                <a:lnTo>
                  <a:pt x="2801624" y="1926006"/>
                </a:lnTo>
                <a:cubicBezTo>
                  <a:pt x="2801624" y="2699653"/>
                  <a:pt x="2174459" y="3326818"/>
                  <a:pt x="1400812" y="3326818"/>
                </a:cubicBezTo>
                <a:cubicBezTo>
                  <a:pt x="1013989" y="3326818"/>
                  <a:pt x="663786" y="3170027"/>
                  <a:pt x="410288" y="291653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31" name="Flussdiagramm: Verzögerung 7"/>
          <p:cNvSpPr>
            <a:spLocks noChangeAspect="1"/>
          </p:cNvSpPr>
          <p:nvPr/>
        </p:nvSpPr>
        <p:spPr>
          <a:xfrm rot="5400000">
            <a:off x="5866382" y="1056899"/>
            <a:ext cx="314839" cy="377607"/>
          </a:xfrm>
          <a:custGeom>
            <a:avLst/>
            <a:gdLst>
              <a:gd name="connsiteX0" fmla="*/ 0 w 1314450"/>
              <a:gd name="connsiteY0" fmla="*/ 0 h 1285876"/>
              <a:gd name="connsiteX1" fmla="*/ 657225 w 1314450"/>
              <a:gd name="connsiteY1" fmla="*/ 0 h 1285876"/>
              <a:gd name="connsiteX2" fmla="*/ 1314450 w 1314450"/>
              <a:gd name="connsiteY2" fmla="*/ 642938 h 1285876"/>
              <a:gd name="connsiteX3" fmla="*/ 657225 w 1314450"/>
              <a:gd name="connsiteY3" fmla="*/ 1285876 h 1285876"/>
              <a:gd name="connsiteX4" fmla="*/ 0 w 1314450"/>
              <a:gd name="connsiteY4" fmla="*/ 1285876 h 1285876"/>
              <a:gd name="connsiteX5" fmla="*/ 0 w 1314450"/>
              <a:gd name="connsiteY5" fmla="*/ 0 h 12858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668"/>
              <a:gd name="connsiteY0" fmla="*/ 0 h 1419226"/>
              <a:gd name="connsiteX1" fmla="*/ 657225 w 1314668"/>
              <a:gd name="connsiteY1" fmla="*/ 57150 h 1419226"/>
              <a:gd name="connsiteX2" fmla="*/ 1314450 w 1314668"/>
              <a:gd name="connsiteY2" fmla="*/ 700088 h 1419226"/>
              <a:gd name="connsiteX3" fmla="*/ 657225 w 1314668"/>
              <a:gd name="connsiteY3" fmla="*/ 1371578 h 1419226"/>
              <a:gd name="connsiteX4" fmla="*/ 0 w 1314668"/>
              <a:gd name="connsiteY4" fmla="*/ 1419226 h 1419226"/>
              <a:gd name="connsiteX5" fmla="*/ 0 w 1314668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71578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90612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511"/>
              <a:gd name="connsiteY0" fmla="*/ 0 h 1419226"/>
              <a:gd name="connsiteX1" fmla="*/ 685800 w 1314511"/>
              <a:gd name="connsiteY1" fmla="*/ 47 h 1419226"/>
              <a:gd name="connsiteX2" fmla="*/ 1314450 w 1314511"/>
              <a:gd name="connsiteY2" fmla="*/ 700088 h 1419226"/>
              <a:gd name="connsiteX3" fmla="*/ 657225 w 1314511"/>
              <a:gd name="connsiteY3" fmla="*/ 1390612 h 1419226"/>
              <a:gd name="connsiteX4" fmla="*/ 0 w 1314511"/>
              <a:gd name="connsiteY4" fmla="*/ 1419226 h 1419226"/>
              <a:gd name="connsiteX5" fmla="*/ 0 w 1314511"/>
              <a:gd name="connsiteY5" fmla="*/ 0 h 1419226"/>
              <a:gd name="connsiteX0" fmla="*/ 0 w 1314511"/>
              <a:gd name="connsiteY0" fmla="*/ 3330 h 1422556"/>
              <a:gd name="connsiteX1" fmla="*/ 685800 w 1314511"/>
              <a:gd name="connsiteY1" fmla="*/ 3377 h 1422556"/>
              <a:gd name="connsiteX2" fmla="*/ 1314450 w 1314511"/>
              <a:gd name="connsiteY2" fmla="*/ 703418 h 1422556"/>
              <a:gd name="connsiteX3" fmla="*/ 657225 w 1314511"/>
              <a:gd name="connsiteY3" fmla="*/ 1393942 h 1422556"/>
              <a:gd name="connsiteX4" fmla="*/ 0 w 1314511"/>
              <a:gd name="connsiteY4" fmla="*/ 1422556 h 1422556"/>
              <a:gd name="connsiteX5" fmla="*/ 0 w 1314511"/>
              <a:gd name="connsiteY5" fmla="*/ 3330 h 1422556"/>
              <a:gd name="connsiteX0" fmla="*/ 0 w 1150364"/>
              <a:gd name="connsiteY0" fmla="*/ 3330 h 1422556"/>
              <a:gd name="connsiteX1" fmla="*/ 685800 w 1150364"/>
              <a:gd name="connsiteY1" fmla="*/ 3377 h 1422556"/>
              <a:gd name="connsiteX2" fmla="*/ 1150212 w 1150364"/>
              <a:gd name="connsiteY2" fmla="*/ 703418 h 1422556"/>
              <a:gd name="connsiteX3" fmla="*/ 657225 w 1150364"/>
              <a:gd name="connsiteY3" fmla="*/ 1393942 h 1422556"/>
              <a:gd name="connsiteX4" fmla="*/ 0 w 1150364"/>
              <a:gd name="connsiteY4" fmla="*/ 1422556 h 1422556"/>
              <a:gd name="connsiteX5" fmla="*/ 0 w 1150364"/>
              <a:gd name="connsiteY5" fmla="*/ 3330 h 142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0364" h="1422556">
                <a:moveTo>
                  <a:pt x="0" y="3330"/>
                </a:moveTo>
                <a:lnTo>
                  <a:pt x="685800" y="3377"/>
                </a:lnTo>
                <a:cubicBezTo>
                  <a:pt x="1048775" y="3377"/>
                  <a:pt x="1154977" y="-89858"/>
                  <a:pt x="1150212" y="703418"/>
                </a:cubicBezTo>
                <a:cubicBezTo>
                  <a:pt x="1145447" y="1496694"/>
                  <a:pt x="1020200" y="1393942"/>
                  <a:pt x="657225" y="1393942"/>
                </a:cubicBezTo>
                <a:cubicBezTo>
                  <a:pt x="438150" y="1419342"/>
                  <a:pt x="190500" y="1406681"/>
                  <a:pt x="0" y="1422556"/>
                </a:cubicBezTo>
                <a:lnTo>
                  <a:pt x="0" y="333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Flussdiagramm: Alternativer Prozess 131"/>
          <p:cNvSpPr>
            <a:spLocks noChangeAspect="1"/>
          </p:cNvSpPr>
          <p:nvPr/>
        </p:nvSpPr>
        <p:spPr>
          <a:xfrm>
            <a:off x="5814279" y="1048232"/>
            <a:ext cx="419047" cy="3683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Flussdiagramm: Alternativer Prozess 132"/>
          <p:cNvSpPr>
            <a:spLocks noChangeAspect="1"/>
          </p:cNvSpPr>
          <p:nvPr/>
        </p:nvSpPr>
        <p:spPr>
          <a:xfrm rot="21180000">
            <a:off x="5820839" y="1122699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Flussdiagramm: Alternativer Prozess 133"/>
          <p:cNvSpPr>
            <a:spLocks noChangeAspect="1"/>
          </p:cNvSpPr>
          <p:nvPr/>
        </p:nvSpPr>
        <p:spPr>
          <a:xfrm rot="21180000">
            <a:off x="5827189" y="1177191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Flussdiagramm: Alternativer Prozess 134"/>
          <p:cNvSpPr>
            <a:spLocks noChangeAspect="1"/>
          </p:cNvSpPr>
          <p:nvPr/>
        </p:nvSpPr>
        <p:spPr>
          <a:xfrm rot="21180000">
            <a:off x="5827189" y="123168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Flussdiagramm: Alternativer Prozess 135"/>
          <p:cNvSpPr>
            <a:spLocks noChangeAspect="1"/>
          </p:cNvSpPr>
          <p:nvPr/>
        </p:nvSpPr>
        <p:spPr>
          <a:xfrm rot="21180000">
            <a:off x="5827189" y="1281599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Flussdiagramm: Verzögerung 136"/>
          <p:cNvSpPr>
            <a:spLocks noChangeAspect="1"/>
          </p:cNvSpPr>
          <p:nvPr/>
        </p:nvSpPr>
        <p:spPr>
          <a:xfrm rot="5400000">
            <a:off x="5977129" y="1290999"/>
            <a:ext cx="93342" cy="276128"/>
          </a:xfrm>
          <a:prstGeom prst="flowChartDelay">
            <a:avLst/>
          </a:prstGeom>
          <a:solidFill>
            <a:schemeClr val="bg2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Mond 26"/>
          <p:cNvSpPr>
            <a:spLocks noChangeAspect="1"/>
          </p:cNvSpPr>
          <p:nvPr/>
        </p:nvSpPr>
        <p:spPr>
          <a:xfrm rot="2476091">
            <a:off x="5643030" y="158584"/>
            <a:ext cx="125355" cy="471883"/>
          </a:xfrm>
          <a:custGeom>
            <a:avLst/>
            <a:gdLst>
              <a:gd name="connsiteX0" fmla="*/ 454090 w 454090"/>
              <a:gd name="connsiteY0" fmla="*/ 933061 h 933061"/>
              <a:gd name="connsiteX1" fmla="*/ 0 w 454090"/>
              <a:gd name="connsiteY1" fmla="*/ 466530 h 933061"/>
              <a:gd name="connsiteX2" fmla="*/ 454090 w 454090"/>
              <a:gd name="connsiteY2" fmla="*/ -1 h 933061"/>
              <a:gd name="connsiteX3" fmla="*/ 227045 w 454090"/>
              <a:gd name="connsiteY3" fmla="*/ 466530 h 933061"/>
              <a:gd name="connsiteX4" fmla="*/ 454090 w 454090"/>
              <a:gd name="connsiteY4" fmla="*/ 933061 h 93306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1011495 h 1011495"/>
              <a:gd name="connsiteX1" fmla="*/ 572 w 454662"/>
              <a:gd name="connsiteY1" fmla="*/ 478745 h 1011495"/>
              <a:gd name="connsiteX2" fmla="*/ 454662 w 454662"/>
              <a:gd name="connsiteY2" fmla="*/ 12214 h 1011495"/>
              <a:gd name="connsiteX3" fmla="*/ 227617 w 454662"/>
              <a:gd name="connsiteY3" fmla="*/ 478745 h 1011495"/>
              <a:gd name="connsiteX4" fmla="*/ 388633 w 454662"/>
              <a:gd name="connsiteY4" fmla="*/ 1011495 h 1011495"/>
              <a:gd name="connsiteX0" fmla="*/ 388633 w 461731"/>
              <a:gd name="connsiteY0" fmla="*/ 1011495 h 1011495"/>
              <a:gd name="connsiteX1" fmla="*/ 572 w 461731"/>
              <a:gd name="connsiteY1" fmla="*/ 478745 h 1011495"/>
              <a:gd name="connsiteX2" fmla="*/ 454662 w 461731"/>
              <a:gd name="connsiteY2" fmla="*/ 12214 h 1011495"/>
              <a:gd name="connsiteX3" fmla="*/ 227617 w 461731"/>
              <a:gd name="connsiteY3" fmla="*/ 478745 h 1011495"/>
              <a:gd name="connsiteX4" fmla="*/ 388633 w 461731"/>
              <a:gd name="connsiteY4" fmla="*/ 1011495 h 1011495"/>
              <a:gd name="connsiteX0" fmla="*/ 388633 w 465541"/>
              <a:gd name="connsiteY0" fmla="*/ 1011495 h 1011495"/>
              <a:gd name="connsiteX1" fmla="*/ 572 w 465541"/>
              <a:gd name="connsiteY1" fmla="*/ 478745 h 1011495"/>
              <a:gd name="connsiteX2" fmla="*/ 454662 w 465541"/>
              <a:gd name="connsiteY2" fmla="*/ 12214 h 1011495"/>
              <a:gd name="connsiteX3" fmla="*/ 335246 w 465541"/>
              <a:gd name="connsiteY3" fmla="*/ 450502 h 1011495"/>
              <a:gd name="connsiteX4" fmla="*/ 388633 w 465541"/>
              <a:gd name="connsiteY4" fmla="*/ 1011495 h 1011495"/>
              <a:gd name="connsiteX0" fmla="*/ 313646 w 390554"/>
              <a:gd name="connsiteY0" fmla="*/ 1011722 h 1011722"/>
              <a:gd name="connsiteX1" fmla="*/ 1059 w 390554"/>
              <a:gd name="connsiteY1" fmla="*/ 470670 h 1011722"/>
              <a:gd name="connsiteX2" fmla="*/ 379675 w 390554"/>
              <a:gd name="connsiteY2" fmla="*/ 12441 h 1011722"/>
              <a:gd name="connsiteX3" fmla="*/ 260259 w 390554"/>
              <a:gd name="connsiteY3" fmla="*/ 450729 h 1011722"/>
              <a:gd name="connsiteX4" fmla="*/ 313646 w 390554"/>
              <a:gd name="connsiteY4" fmla="*/ 1011722 h 1011722"/>
              <a:gd name="connsiteX0" fmla="*/ 313646 w 398304"/>
              <a:gd name="connsiteY0" fmla="*/ 1011722 h 1011722"/>
              <a:gd name="connsiteX1" fmla="*/ 1059 w 398304"/>
              <a:gd name="connsiteY1" fmla="*/ 470670 h 1011722"/>
              <a:gd name="connsiteX2" fmla="*/ 379675 w 398304"/>
              <a:gd name="connsiteY2" fmla="*/ 12441 h 1011722"/>
              <a:gd name="connsiteX3" fmla="*/ 343940 w 398304"/>
              <a:gd name="connsiteY3" fmla="*/ 451779 h 1011722"/>
              <a:gd name="connsiteX4" fmla="*/ 313646 w 398304"/>
              <a:gd name="connsiteY4" fmla="*/ 1011722 h 1011722"/>
              <a:gd name="connsiteX0" fmla="*/ 313646 w 404807"/>
              <a:gd name="connsiteY0" fmla="*/ 1011722 h 1011722"/>
              <a:gd name="connsiteX1" fmla="*/ 1059 w 404807"/>
              <a:gd name="connsiteY1" fmla="*/ 470670 h 1011722"/>
              <a:gd name="connsiteX2" fmla="*/ 379675 w 404807"/>
              <a:gd name="connsiteY2" fmla="*/ 12441 h 1011722"/>
              <a:gd name="connsiteX3" fmla="*/ 374951 w 404807"/>
              <a:gd name="connsiteY3" fmla="*/ 449393 h 1011722"/>
              <a:gd name="connsiteX4" fmla="*/ 313646 w 404807"/>
              <a:gd name="connsiteY4" fmla="*/ 1011722 h 1011722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68938"/>
              <a:gd name="connsiteY0" fmla="*/ 1203276 h 1206368"/>
              <a:gd name="connsiteX1" fmla="*/ 41 w 468938"/>
              <a:gd name="connsiteY1" fmla="*/ 471580 h 1206368"/>
              <a:gd name="connsiteX2" fmla="*/ 378657 w 468938"/>
              <a:gd name="connsiteY2" fmla="*/ 13351 h 1206368"/>
              <a:gd name="connsiteX3" fmla="*/ 373933 w 468938"/>
              <a:gd name="connsiteY3" fmla="*/ 450303 h 1206368"/>
              <a:gd name="connsiteX4" fmla="*/ 397166 w 468938"/>
              <a:gd name="connsiteY4" fmla="*/ 1203276 h 1206368"/>
              <a:gd name="connsiteX0" fmla="*/ 397675 w 474192"/>
              <a:gd name="connsiteY0" fmla="*/ 1510138 h 1513496"/>
              <a:gd name="connsiteX1" fmla="*/ 550 w 474192"/>
              <a:gd name="connsiteY1" fmla="*/ 778442 h 1513496"/>
              <a:gd name="connsiteX2" fmla="*/ 461226 w 474192"/>
              <a:gd name="connsiteY2" fmla="*/ 8201 h 1513496"/>
              <a:gd name="connsiteX3" fmla="*/ 374442 w 474192"/>
              <a:gd name="connsiteY3" fmla="*/ 757165 h 1513496"/>
              <a:gd name="connsiteX4" fmla="*/ 397675 w 474192"/>
              <a:gd name="connsiteY4" fmla="*/ 1510138 h 1513496"/>
              <a:gd name="connsiteX0" fmla="*/ 325624 w 402141"/>
              <a:gd name="connsiteY0" fmla="*/ 1510526 h 1513884"/>
              <a:gd name="connsiteX1" fmla="*/ 1014 w 402141"/>
              <a:gd name="connsiteY1" fmla="*/ 748298 h 1513884"/>
              <a:gd name="connsiteX2" fmla="*/ 389175 w 402141"/>
              <a:gd name="connsiteY2" fmla="*/ 8589 h 1513884"/>
              <a:gd name="connsiteX3" fmla="*/ 302391 w 402141"/>
              <a:gd name="connsiteY3" fmla="*/ 757553 h 1513884"/>
              <a:gd name="connsiteX4" fmla="*/ 325624 w 402141"/>
              <a:gd name="connsiteY4" fmla="*/ 1510526 h 151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141" h="1513884">
                <a:moveTo>
                  <a:pt x="325624" y="1510526"/>
                </a:moveTo>
                <a:cubicBezTo>
                  <a:pt x="60431" y="1258339"/>
                  <a:pt x="-9578" y="998621"/>
                  <a:pt x="1014" y="748298"/>
                </a:cubicBezTo>
                <a:cubicBezTo>
                  <a:pt x="11606" y="497975"/>
                  <a:pt x="179228" y="-76903"/>
                  <a:pt x="389175" y="8589"/>
                </a:cubicBezTo>
                <a:cubicBezTo>
                  <a:pt x="442900" y="144772"/>
                  <a:pt x="312983" y="507230"/>
                  <a:pt x="302391" y="757553"/>
                </a:cubicBezTo>
                <a:cubicBezTo>
                  <a:pt x="291799" y="1007876"/>
                  <a:pt x="498333" y="1562033"/>
                  <a:pt x="325624" y="1510526"/>
                </a:cubicBezTo>
                <a:close/>
              </a:path>
            </a:pathLst>
          </a:custGeom>
          <a:solidFill>
            <a:schemeClr val="bg1">
              <a:alpha val="36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9" name="Rechteck 138"/>
          <p:cNvSpPr/>
          <p:nvPr/>
        </p:nvSpPr>
        <p:spPr>
          <a:xfrm>
            <a:off x="5640259" y="1123057"/>
            <a:ext cx="758548" cy="8383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5718468" y="1240055"/>
            <a:ext cx="602131" cy="602131"/>
          </a:xfrm>
          <a:prstGeom prst="ellipse">
            <a:avLst/>
          </a:prstGeom>
          <a:solidFill>
            <a:schemeClr val="bg2">
              <a:lumMod val="25000"/>
            </a:schemeClr>
          </a:solidFill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5" name="Textfeld 544"/>
          <p:cNvSpPr txBox="1"/>
          <p:nvPr/>
        </p:nvSpPr>
        <p:spPr>
          <a:xfrm>
            <a:off x="354288" y="5180037"/>
            <a:ext cx="132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Pumpe</a:t>
            </a:r>
          </a:p>
        </p:txBody>
      </p:sp>
      <p:sp>
        <p:nvSpPr>
          <p:cNvPr id="546" name="Textfeld 545"/>
          <p:cNvSpPr txBox="1"/>
          <p:nvPr/>
        </p:nvSpPr>
        <p:spPr>
          <a:xfrm>
            <a:off x="820357" y="2399426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Schieber</a:t>
            </a:r>
          </a:p>
        </p:txBody>
      </p:sp>
      <p:sp>
        <p:nvSpPr>
          <p:cNvPr id="547" name="Textfeld 546"/>
          <p:cNvSpPr txBox="1"/>
          <p:nvPr/>
        </p:nvSpPr>
        <p:spPr>
          <a:xfrm>
            <a:off x="2169605" y="1213457"/>
            <a:ext cx="89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Turbine</a:t>
            </a:r>
          </a:p>
        </p:txBody>
      </p:sp>
      <p:sp>
        <p:nvSpPr>
          <p:cNvPr id="548" name="Ellipse 547"/>
          <p:cNvSpPr/>
          <p:nvPr/>
        </p:nvSpPr>
        <p:spPr>
          <a:xfrm>
            <a:off x="1981002" y="2313444"/>
            <a:ext cx="3782749" cy="378285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Freihandform 165"/>
          <p:cNvSpPr/>
          <p:nvPr/>
        </p:nvSpPr>
        <p:spPr>
          <a:xfrm rot="18876801">
            <a:off x="1941127" y="2074097"/>
            <a:ext cx="463502" cy="945829"/>
          </a:xfrm>
          <a:custGeom>
            <a:avLst/>
            <a:gdLst>
              <a:gd name="connsiteX0" fmla="*/ 13982 w 231402"/>
              <a:gd name="connsiteY0" fmla="*/ 0 h 335908"/>
              <a:gd name="connsiteX1" fmla="*/ 217420 w 231402"/>
              <a:gd name="connsiteY1" fmla="*/ 0 h 335908"/>
              <a:gd name="connsiteX2" fmla="*/ 231402 w 231402"/>
              <a:gd name="connsiteY2" fmla="*/ 13982 h 335908"/>
              <a:gd name="connsiteX3" fmla="*/ 231402 w 231402"/>
              <a:gd name="connsiteY3" fmla="*/ 69906 h 335908"/>
              <a:gd name="connsiteX4" fmla="*/ 217420 w 231402"/>
              <a:gd name="connsiteY4" fmla="*/ 83888 h 335908"/>
              <a:gd name="connsiteX5" fmla="*/ 144912 w 231402"/>
              <a:gd name="connsiteY5" fmla="*/ 83888 h 335908"/>
              <a:gd name="connsiteX6" fmla="*/ 156727 w 231402"/>
              <a:gd name="connsiteY6" fmla="*/ 95703 h 335908"/>
              <a:gd name="connsiteX7" fmla="*/ 156727 w 231402"/>
              <a:gd name="connsiteY7" fmla="*/ 324093 h 335908"/>
              <a:gd name="connsiteX8" fmla="*/ 144912 w 231402"/>
              <a:gd name="connsiteY8" fmla="*/ 335908 h 335908"/>
              <a:gd name="connsiteX9" fmla="*/ 97655 w 231402"/>
              <a:gd name="connsiteY9" fmla="*/ 335908 h 335908"/>
              <a:gd name="connsiteX10" fmla="*/ 85840 w 231402"/>
              <a:gd name="connsiteY10" fmla="*/ 324093 h 335908"/>
              <a:gd name="connsiteX11" fmla="*/ 85840 w 231402"/>
              <a:gd name="connsiteY11" fmla="*/ 95703 h 335908"/>
              <a:gd name="connsiteX12" fmla="*/ 97655 w 231402"/>
              <a:gd name="connsiteY12" fmla="*/ 83888 h 335908"/>
              <a:gd name="connsiteX13" fmla="*/ 13982 w 231402"/>
              <a:gd name="connsiteY13" fmla="*/ 83888 h 335908"/>
              <a:gd name="connsiteX14" fmla="*/ 0 w 231402"/>
              <a:gd name="connsiteY14" fmla="*/ 69906 h 335908"/>
              <a:gd name="connsiteX15" fmla="*/ 0 w 231402"/>
              <a:gd name="connsiteY15" fmla="*/ 13982 h 335908"/>
              <a:gd name="connsiteX16" fmla="*/ 13982 w 231402"/>
              <a:gd name="connsiteY16" fmla="*/ 0 h 33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31402" h="335908">
                <a:moveTo>
                  <a:pt x="13982" y="0"/>
                </a:moveTo>
                <a:lnTo>
                  <a:pt x="217420" y="0"/>
                </a:lnTo>
                <a:cubicBezTo>
                  <a:pt x="225142" y="0"/>
                  <a:pt x="231402" y="6260"/>
                  <a:pt x="231402" y="13982"/>
                </a:cubicBezTo>
                <a:lnTo>
                  <a:pt x="231402" y="69906"/>
                </a:lnTo>
                <a:cubicBezTo>
                  <a:pt x="231402" y="77628"/>
                  <a:pt x="225142" y="83888"/>
                  <a:pt x="217420" y="83888"/>
                </a:cubicBezTo>
                <a:lnTo>
                  <a:pt x="144912" y="83888"/>
                </a:lnTo>
                <a:cubicBezTo>
                  <a:pt x="151437" y="83888"/>
                  <a:pt x="156727" y="89178"/>
                  <a:pt x="156727" y="95703"/>
                </a:cubicBezTo>
                <a:lnTo>
                  <a:pt x="156727" y="324093"/>
                </a:lnTo>
                <a:cubicBezTo>
                  <a:pt x="156727" y="330618"/>
                  <a:pt x="151437" y="335908"/>
                  <a:pt x="144912" y="335908"/>
                </a:cubicBezTo>
                <a:lnTo>
                  <a:pt x="97655" y="335908"/>
                </a:lnTo>
                <a:cubicBezTo>
                  <a:pt x="91130" y="335908"/>
                  <a:pt x="85840" y="330618"/>
                  <a:pt x="85840" y="324093"/>
                </a:cubicBezTo>
                <a:lnTo>
                  <a:pt x="85840" y="95703"/>
                </a:lnTo>
                <a:cubicBezTo>
                  <a:pt x="85840" y="89178"/>
                  <a:pt x="91130" y="83888"/>
                  <a:pt x="97655" y="83888"/>
                </a:cubicBezTo>
                <a:lnTo>
                  <a:pt x="13982" y="83888"/>
                </a:lnTo>
                <a:cubicBezTo>
                  <a:pt x="6260" y="83888"/>
                  <a:pt x="0" y="77628"/>
                  <a:pt x="0" y="69906"/>
                </a:cubicBezTo>
                <a:lnTo>
                  <a:pt x="0" y="13982"/>
                </a:lnTo>
                <a:cubicBezTo>
                  <a:pt x="0" y="6260"/>
                  <a:pt x="6260" y="0"/>
                  <a:pt x="13982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562" name="Ellipse 561"/>
          <p:cNvSpPr/>
          <p:nvPr/>
        </p:nvSpPr>
        <p:spPr>
          <a:xfrm>
            <a:off x="3083133" y="648826"/>
            <a:ext cx="1577348" cy="1577348"/>
          </a:xfrm>
          <a:prstGeom prst="ellipse">
            <a:avLst/>
          </a:prstGeom>
          <a:solidFill>
            <a:schemeClr val="bg1">
              <a:alpha val="0"/>
            </a:schemeClr>
          </a:solidFill>
          <a:ln w="508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72" name="Gruppieren 571"/>
          <p:cNvGrpSpPr/>
          <p:nvPr/>
        </p:nvGrpSpPr>
        <p:grpSpPr>
          <a:xfrm>
            <a:off x="3169412" y="707051"/>
            <a:ext cx="1413894" cy="1468863"/>
            <a:chOff x="8763459" y="1150149"/>
            <a:chExt cx="1413894" cy="1468863"/>
          </a:xfrm>
        </p:grpSpPr>
        <p:sp>
          <p:nvSpPr>
            <p:cNvPr id="564" name="Gleichschenkliges Dreieck 563"/>
            <p:cNvSpPr/>
            <p:nvPr/>
          </p:nvSpPr>
          <p:spPr>
            <a:xfrm rot="10800000">
              <a:off x="9273870" y="1150149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6" name="Gleichschenkliges Dreieck 565"/>
            <p:cNvSpPr/>
            <p:nvPr/>
          </p:nvSpPr>
          <p:spPr>
            <a:xfrm rot="21600000">
              <a:off x="9270008" y="1762212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7" name="Gleichschenkliges Dreieck 566"/>
            <p:cNvSpPr/>
            <p:nvPr/>
          </p:nvSpPr>
          <p:spPr>
            <a:xfrm rot="18000000">
              <a:off x="9559953" y="1591343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8" name="Gleichschenkliges Dreieck 567"/>
            <p:cNvSpPr/>
            <p:nvPr/>
          </p:nvSpPr>
          <p:spPr>
            <a:xfrm rot="7177447">
              <a:off x="9002859" y="1313194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9" name="Gleichschenkliges Dreieck 568"/>
            <p:cNvSpPr/>
            <p:nvPr/>
          </p:nvSpPr>
          <p:spPr>
            <a:xfrm rot="14400000">
              <a:off x="9547012" y="1307632"/>
              <a:ext cx="377382" cy="856186"/>
            </a:xfrm>
            <a:prstGeom prst="triangle">
              <a:avLst>
                <a:gd name="adj" fmla="val 48351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0" name="Gleichschenkliges Dreieck 569"/>
            <p:cNvSpPr/>
            <p:nvPr/>
          </p:nvSpPr>
          <p:spPr>
            <a:xfrm rot="3600000">
              <a:off x="9018238" y="1633873"/>
              <a:ext cx="378000" cy="8568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1" name="Ellipse 570"/>
            <p:cNvSpPr>
              <a:spLocks noChangeAspect="1"/>
            </p:cNvSpPr>
            <p:nvPr/>
          </p:nvSpPr>
          <p:spPr>
            <a:xfrm>
              <a:off x="9147805" y="1566735"/>
              <a:ext cx="624507" cy="624507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63" name="Ellipse 162"/>
          <p:cNvSpPr/>
          <p:nvPr/>
        </p:nvSpPr>
        <p:spPr>
          <a:xfrm>
            <a:off x="1670479" y="2029223"/>
            <a:ext cx="4365374" cy="4365374"/>
          </a:xfrm>
          <a:prstGeom prst="ellipse">
            <a:avLst/>
          </a:prstGeom>
          <a:noFill/>
          <a:ln w="609600">
            <a:solidFill>
              <a:schemeClr val="accent1">
                <a:lumMod val="60000"/>
                <a:lumOff val="40000"/>
                <a:alpha val="83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03" name="Gruppieren 502"/>
          <p:cNvGrpSpPr/>
          <p:nvPr/>
        </p:nvGrpSpPr>
        <p:grpSpPr>
          <a:xfrm>
            <a:off x="1272076" y="1637827"/>
            <a:ext cx="5126732" cy="5180834"/>
            <a:chOff x="1242075" y="1603384"/>
            <a:chExt cx="5126732" cy="5180834"/>
          </a:xfrm>
        </p:grpSpPr>
        <p:grpSp>
          <p:nvGrpSpPr>
            <p:cNvPr id="231" name="Gruppieren 230"/>
            <p:cNvGrpSpPr/>
            <p:nvPr/>
          </p:nvGrpSpPr>
          <p:grpSpPr>
            <a:xfrm>
              <a:off x="4569518" y="1972569"/>
              <a:ext cx="941776" cy="988809"/>
              <a:chOff x="6207596" y="2144135"/>
              <a:chExt cx="941776" cy="988809"/>
            </a:xfrm>
          </p:grpSpPr>
          <p:sp>
            <p:nvSpPr>
              <p:cNvPr id="161" name="Ellipse 160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4" name="Ellipse 163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5" name="Ellipse 164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7" name="Ellipse 166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8" name="Ellipse 167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69" name="Ellipse 168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0" name="Ellipse 169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1" name="Bogen 170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3" name="Bogen 172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4" name="Bogen 173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5" name="Bogen 174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76" name="Bogen 175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0" name="Ellipse 189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1" name="Ellipse 190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2" name="Ellipse 191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3" name="Ellipse 192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4" name="Ellipse 193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5" name="Ellipse 194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7" name="Bogen 196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99" name="Bogen 198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0" name="Bogen 199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1" name="Bogen 200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02" name="Bogen 201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8" name="Ellipse 227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29" name="Ellipse 228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0" name="Ellipse 229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32" name="Gruppieren 231"/>
            <p:cNvGrpSpPr/>
            <p:nvPr/>
          </p:nvGrpSpPr>
          <p:grpSpPr>
            <a:xfrm rot="1480546">
              <a:off x="5341680" y="2901527"/>
              <a:ext cx="941776" cy="988809"/>
              <a:chOff x="6207596" y="2144135"/>
              <a:chExt cx="941776" cy="988809"/>
            </a:xfrm>
          </p:grpSpPr>
          <p:sp>
            <p:nvSpPr>
              <p:cNvPr id="233" name="Ellipse 232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4" name="Ellipse 233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5" name="Ellipse 234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6" name="Ellipse 235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7" name="Ellipse 236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8" name="Ellipse 237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9" name="Ellipse 238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0" name="Bogen 239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1" name="Bogen 240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2" name="Bogen 241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3" name="Bogen 242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4" name="Bogen 243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5" name="Ellipse 244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6" name="Ellipse 245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7" name="Ellipse 246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8" name="Ellipse 247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9" name="Ellipse 248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0" name="Ellipse 249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1" name="Bogen 250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2" name="Bogen 251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3" name="Bogen 252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4" name="Bogen 253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5" name="Bogen 254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6" name="Ellipse 255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7" name="Ellipse 256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8" name="Ellipse 257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9" name="Gruppieren 258"/>
            <p:cNvGrpSpPr/>
            <p:nvPr/>
          </p:nvGrpSpPr>
          <p:grpSpPr>
            <a:xfrm rot="2740018">
              <a:off x="5403515" y="4136024"/>
              <a:ext cx="941776" cy="988809"/>
              <a:chOff x="6207596" y="2144135"/>
              <a:chExt cx="941776" cy="988809"/>
            </a:xfrm>
          </p:grpSpPr>
          <p:sp>
            <p:nvSpPr>
              <p:cNvPr id="260" name="Ellipse 259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1" name="Ellipse 260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2" name="Ellipse 261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3" name="Ellipse 262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4" name="Ellipse 263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5" name="Ellipse 264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6" name="Ellipse 265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7" name="Bogen 266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8" name="Bogen 267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9" name="Bogen 268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0" name="Bogen 269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1" name="Bogen 270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2" name="Ellipse 271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3" name="Ellipse 272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4" name="Ellipse 273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5" name="Ellipse 274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6" name="Ellipse 275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7" name="Ellipse 276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8" name="Bogen 277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9" name="Bogen 278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0" name="Bogen 279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1" name="Bogen 280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2" name="Bogen 281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3" name="Ellipse 282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4" name="Ellipse 283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5" name="Ellipse 284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86" name="Gruppieren 285"/>
            <p:cNvGrpSpPr/>
            <p:nvPr/>
          </p:nvGrpSpPr>
          <p:grpSpPr>
            <a:xfrm rot="5209328">
              <a:off x="4852935" y="5223251"/>
              <a:ext cx="941776" cy="988809"/>
              <a:chOff x="6207596" y="2144135"/>
              <a:chExt cx="941776" cy="988809"/>
            </a:xfrm>
          </p:grpSpPr>
          <p:sp>
            <p:nvSpPr>
              <p:cNvPr id="287" name="Ellipse 286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8" name="Ellipse 287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89" name="Ellipse 288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0" name="Ellipse 289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1" name="Ellipse 290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2" name="Ellipse 291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3" name="Ellipse 292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4" name="Bogen 293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5" name="Bogen 294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6" name="Bogen 295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7" name="Bogen 296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8" name="Bogen 297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99" name="Ellipse 298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0" name="Ellipse 299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1" name="Ellipse 300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2" name="Ellipse 301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3" name="Ellipse 302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4" name="Ellipse 303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5" name="Bogen 304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6" name="Bogen 305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7" name="Bogen 306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8" name="Bogen 307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9" name="Bogen 308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0" name="Ellipse 309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1" name="Ellipse 310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2" name="Ellipse 311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13" name="Gruppieren 312"/>
            <p:cNvGrpSpPr/>
            <p:nvPr/>
          </p:nvGrpSpPr>
          <p:grpSpPr>
            <a:xfrm rot="7194637">
              <a:off x="3725813" y="5818925"/>
              <a:ext cx="941776" cy="988809"/>
              <a:chOff x="6207596" y="2144135"/>
              <a:chExt cx="941776" cy="988809"/>
            </a:xfrm>
          </p:grpSpPr>
          <p:sp>
            <p:nvSpPr>
              <p:cNvPr id="314" name="Ellipse 313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5" name="Ellipse 314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6" name="Ellipse 315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7" name="Ellipse 316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8" name="Ellipse 317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9" name="Ellipse 318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0" name="Ellipse 319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1" name="Bogen 320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2" name="Bogen 321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3" name="Bogen 322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4" name="Bogen 323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5" name="Bogen 324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6" name="Ellipse 325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7" name="Ellipse 326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8" name="Ellipse 327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9" name="Ellipse 328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0" name="Ellipse 329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1" name="Ellipse 330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2" name="Bogen 331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3" name="Bogen 332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4" name="Bogen 333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5" name="Bogen 334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6" name="Bogen 335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7" name="Ellipse 336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8" name="Ellipse 337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9" name="Ellipse 338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40" name="Gruppieren 339"/>
            <p:cNvGrpSpPr/>
            <p:nvPr/>
          </p:nvGrpSpPr>
          <p:grpSpPr>
            <a:xfrm rot="19575198">
              <a:off x="3433799" y="1603384"/>
              <a:ext cx="941776" cy="988809"/>
              <a:chOff x="6207596" y="2144135"/>
              <a:chExt cx="941776" cy="988809"/>
            </a:xfrm>
          </p:grpSpPr>
          <p:sp>
            <p:nvSpPr>
              <p:cNvPr id="341" name="Ellipse 340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2" name="Ellipse 341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3" name="Ellipse 342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4" name="Ellipse 343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5" name="Ellipse 344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6" name="Ellipse 345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7" name="Ellipse 346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8" name="Bogen 347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9" name="Bogen 348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0" name="Bogen 349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1" name="Bogen 350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2" name="Bogen 351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3" name="Ellipse 352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4" name="Ellipse 353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5" name="Ellipse 354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6" name="Ellipse 355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7" name="Ellipse 356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8" name="Ellipse 357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9" name="Bogen 358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0" name="Bogen 359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1" name="Bogen 360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2" name="Bogen 361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3" name="Bogen 362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4" name="Ellipse 363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5" name="Ellipse 364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6" name="Ellipse 365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67" name="Gruppieren 366"/>
            <p:cNvGrpSpPr/>
            <p:nvPr/>
          </p:nvGrpSpPr>
          <p:grpSpPr>
            <a:xfrm rot="16966164">
              <a:off x="2245500" y="1924467"/>
              <a:ext cx="941776" cy="988809"/>
              <a:chOff x="6207596" y="2144135"/>
              <a:chExt cx="941776" cy="988809"/>
            </a:xfrm>
          </p:grpSpPr>
          <p:sp>
            <p:nvSpPr>
              <p:cNvPr id="368" name="Ellipse 367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9" name="Ellipse 368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0" name="Ellipse 369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1" name="Ellipse 370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2" name="Ellipse 371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3" name="Ellipse 372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4" name="Ellipse 373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5" name="Bogen 374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6" name="Bogen 375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7" name="Bogen 376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8" name="Bogen 377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9" name="Bogen 378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0" name="Ellipse 379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1" name="Ellipse 380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2" name="Ellipse 381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3" name="Ellipse 382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4" name="Ellipse 383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5" name="Ellipse 384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6" name="Bogen 385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7" name="Bogen 386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8" name="Bogen 387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89" name="Bogen 388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0" name="Bogen 389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1" name="Ellipse 390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2" name="Ellipse 391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3" name="Ellipse 392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94" name="Gruppieren 393"/>
            <p:cNvGrpSpPr/>
            <p:nvPr/>
          </p:nvGrpSpPr>
          <p:grpSpPr>
            <a:xfrm rot="15521813">
              <a:off x="1466144" y="2773874"/>
              <a:ext cx="941776" cy="988809"/>
              <a:chOff x="6207596" y="2144135"/>
              <a:chExt cx="941776" cy="988809"/>
            </a:xfrm>
          </p:grpSpPr>
          <p:sp>
            <p:nvSpPr>
              <p:cNvPr id="395" name="Ellipse 394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6" name="Ellipse 395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7" name="Ellipse 396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8" name="Ellipse 397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99" name="Ellipse 398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0" name="Ellipse 399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1" name="Ellipse 400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2" name="Bogen 401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3" name="Bogen 402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4" name="Bogen 403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5" name="Bogen 404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6" name="Bogen 405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7" name="Ellipse 406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8" name="Ellipse 407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9" name="Ellipse 408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0" name="Ellipse 409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1" name="Ellipse 410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2" name="Ellipse 411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3" name="Bogen 412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4" name="Bogen 413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5" name="Bogen 414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6" name="Bogen 415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7" name="Bogen 416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8" name="Ellipse 417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9" name="Ellipse 418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0" name="Ellipse 419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21" name="Gruppieren 420"/>
            <p:cNvGrpSpPr/>
            <p:nvPr/>
          </p:nvGrpSpPr>
          <p:grpSpPr>
            <a:xfrm rot="9726069">
              <a:off x="2518721" y="5623844"/>
              <a:ext cx="941776" cy="988809"/>
              <a:chOff x="6207596" y="2144135"/>
              <a:chExt cx="941776" cy="988809"/>
            </a:xfrm>
          </p:grpSpPr>
          <p:sp>
            <p:nvSpPr>
              <p:cNvPr id="422" name="Ellipse 421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3" name="Ellipse 422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4" name="Ellipse 423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5" name="Ellipse 424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6" name="Ellipse 425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7" name="Ellipse 426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8" name="Ellipse 427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9" name="Bogen 428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0" name="Bogen 429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1" name="Bogen 430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2" name="Bogen 431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3" name="Bogen 432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4" name="Ellipse 433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5" name="Ellipse 434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6" name="Ellipse 435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7" name="Ellipse 436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8" name="Ellipse 437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9" name="Ellipse 438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0" name="Bogen 439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1" name="Bogen 440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2" name="Bogen 441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3" name="Bogen 442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4" name="Bogen 443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5" name="Ellipse 444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6" name="Ellipse 445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47" name="Ellipse 446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48" name="Gruppieren 447"/>
            <p:cNvGrpSpPr/>
            <p:nvPr/>
          </p:nvGrpSpPr>
          <p:grpSpPr>
            <a:xfrm rot="438556">
              <a:off x="1618184" y="5014472"/>
              <a:ext cx="941776" cy="988809"/>
              <a:chOff x="6207596" y="2144135"/>
              <a:chExt cx="941776" cy="988809"/>
            </a:xfrm>
          </p:grpSpPr>
          <p:sp>
            <p:nvSpPr>
              <p:cNvPr id="449" name="Ellipse 448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0" name="Ellipse 449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1" name="Ellipse 450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2" name="Ellipse 451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3" name="Ellipse 452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4" name="Ellipse 453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5" name="Ellipse 454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6" name="Bogen 455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7" name="Bogen 456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8" name="Bogen 457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59" name="Bogen 458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0" name="Bogen 459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1" name="Ellipse 460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2" name="Ellipse 461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3" name="Ellipse 462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4" name="Ellipse 463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5" name="Ellipse 464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6" name="Ellipse 465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7" name="Bogen 466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8" name="Bogen 467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69" name="Bogen 468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0" name="Bogen 469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1" name="Bogen 470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2" name="Ellipse 471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3" name="Ellipse 472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4" name="Ellipse 473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475" name="Gruppieren 474"/>
            <p:cNvGrpSpPr/>
            <p:nvPr/>
          </p:nvGrpSpPr>
          <p:grpSpPr>
            <a:xfrm rot="13222911">
              <a:off x="1242075" y="3887848"/>
              <a:ext cx="941776" cy="988809"/>
              <a:chOff x="6207596" y="2144135"/>
              <a:chExt cx="941776" cy="988809"/>
            </a:xfrm>
          </p:grpSpPr>
          <p:sp>
            <p:nvSpPr>
              <p:cNvPr id="476" name="Ellipse 475"/>
              <p:cNvSpPr>
                <a:spLocks noChangeAspect="1"/>
              </p:cNvSpPr>
              <p:nvPr/>
            </p:nvSpPr>
            <p:spPr>
              <a:xfrm flipH="1">
                <a:off x="6599631" y="2317089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7" name="Ellipse 476"/>
              <p:cNvSpPr>
                <a:spLocks noChangeAspect="1"/>
              </p:cNvSpPr>
              <p:nvPr/>
            </p:nvSpPr>
            <p:spPr>
              <a:xfrm flipH="1">
                <a:off x="6740919" y="2464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8" name="Ellipse 477"/>
              <p:cNvSpPr>
                <a:spLocks noChangeAspect="1"/>
              </p:cNvSpPr>
              <p:nvPr/>
            </p:nvSpPr>
            <p:spPr>
              <a:xfrm flipH="1">
                <a:off x="6563631" y="249271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79" name="Ellipse 478"/>
              <p:cNvSpPr>
                <a:spLocks noChangeAspect="1"/>
              </p:cNvSpPr>
              <p:nvPr/>
            </p:nvSpPr>
            <p:spPr>
              <a:xfrm flipH="1">
                <a:off x="6687825" y="2672223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0" name="Ellipse 479"/>
              <p:cNvSpPr>
                <a:spLocks noChangeAspect="1"/>
              </p:cNvSpPr>
              <p:nvPr/>
            </p:nvSpPr>
            <p:spPr>
              <a:xfrm>
                <a:off x="6881173" y="2827617"/>
                <a:ext cx="45720" cy="4572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1" name="Ellipse 480"/>
              <p:cNvSpPr>
                <a:spLocks noChangeAspect="1"/>
              </p:cNvSpPr>
              <p:nvPr/>
            </p:nvSpPr>
            <p:spPr>
              <a:xfrm flipH="1">
                <a:off x="6893319" y="26173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2" name="Ellipse 481"/>
              <p:cNvSpPr>
                <a:spLocks noChangeAspect="1"/>
              </p:cNvSpPr>
              <p:nvPr/>
            </p:nvSpPr>
            <p:spPr>
              <a:xfrm flipH="1">
                <a:off x="6466689" y="2310552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3" name="Bogen 482"/>
              <p:cNvSpPr/>
              <p:nvPr/>
            </p:nvSpPr>
            <p:spPr>
              <a:xfrm>
                <a:off x="6676750" y="25883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4" name="Bogen 483"/>
              <p:cNvSpPr/>
              <p:nvPr/>
            </p:nvSpPr>
            <p:spPr>
              <a:xfrm rot="628787">
                <a:off x="6544012" y="255963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5" name="Bogen 484"/>
              <p:cNvSpPr/>
              <p:nvPr/>
            </p:nvSpPr>
            <p:spPr>
              <a:xfrm>
                <a:off x="6829150" y="27407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6" name="Bogen 485"/>
              <p:cNvSpPr/>
              <p:nvPr/>
            </p:nvSpPr>
            <p:spPr>
              <a:xfrm>
                <a:off x="6389654" y="2410889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7" name="Bogen 486"/>
              <p:cNvSpPr/>
              <p:nvPr/>
            </p:nvSpPr>
            <p:spPr>
              <a:xfrm>
                <a:off x="6829150" y="279681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8" name="Ellipse 487"/>
              <p:cNvSpPr>
                <a:spLocks noChangeAspect="1"/>
              </p:cNvSpPr>
              <p:nvPr/>
            </p:nvSpPr>
            <p:spPr>
              <a:xfrm flipH="1">
                <a:off x="6509565" y="2187741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89" name="Ellipse 488"/>
              <p:cNvSpPr>
                <a:spLocks noChangeAspect="1"/>
              </p:cNvSpPr>
              <p:nvPr/>
            </p:nvSpPr>
            <p:spPr>
              <a:xfrm flipH="1">
                <a:off x="6291870" y="2144135"/>
                <a:ext cx="108000" cy="108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0" name="Ellipse 489"/>
              <p:cNvSpPr>
                <a:spLocks noChangeAspect="1"/>
              </p:cNvSpPr>
              <p:nvPr/>
            </p:nvSpPr>
            <p:spPr>
              <a:xfrm flipH="1">
                <a:off x="6473565" y="2607549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1" name="Ellipse 490"/>
              <p:cNvSpPr>
                <a:spLocks noChangeAspect="1"/>
              </p:cNvSpPr>
              <p:nvPr/>
            </p:nvSpPr>
            <p:spPr>
              <a:xfrm flipH="1">
                <a:off x="6406153" y="250096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2" name="Ellipse 491"/>
              <p:cNvSpPr>
                <a:spLocks noChangeAspect="1"/>
              </p:cNvSpPr>
              <p:nvPr/>
            </p:nvSpPr>
            <p:spPr>
              <a:xfrm flipH="1">
                <a:off x="7030297" y="275262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3" name="Ellipse 492"/>
              <p:cNvSpPr>
                <a:spLocks noChangeAspect="1"/>
              </p:cNvSpPr>
              <p:nvPr/>
            </p:nvSpPr>
            <p:spPr>
              <a:xfrm flipH="1">
                <a:off x="6707631" y="28040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4" name="Bogen 493"/>
              <p:cNvSpPr/>
              <p:nvPr/>
            </p:nvSpPr>
            <p:spPr>
              <a:xfrm>
                <a:off x="6246223" y="231055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5" name="Bogen 494"/>
              <p:cNvSpPr/>
              <p:nvPr/>
            </p:nvSpPr>
            <p:spPr>
              <a:xfrm>
                <a:off x="6717868" y="2444058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6" name="Bogen 495"/>
              <p:cNvSpPr/>
              <p:nvPr/>
            </p:nvSpPr>
            <p:spPr>
              <a:xfrm>
                <a:off x="6981550" y="289311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7" name="Bogen 496"/>
              <p:cNvSpPr/>
              <p:nvPr/>
            </p:nvSpPr>
            <p:spPr>
              <a:xfrm>
                <a:off x="6862475" y="2584801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8" name="Bogen 497"/>
              <p:cNvSpPr/>
              <p:nvPr/>
            </p:nvSpPr>
            <p:spPr>
              <a:xfrm>
                <a:off x="6981550" y="2965122"/>
                <a:ext cx="167822" cy="167822"/>
              </a:xfrm>
              <a:prstGeom prst="arc">
                <a:avLst/>
              </a:prstGeom>
              <a:ln w="12700"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9" name="Ellipse 498"/>
              <p:cNvSpPr>
                <a:spLocks noChangeAspect="1"/>
              </p:cNvSpPr>
              <p:nvPr/>
            </p:nvSpPr>
            <p:spPr>
              <a:xfrm flipH="1">
                <a:off x="6860031" y="2956445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0" name="Ellipse 499"/>
              <p:cNvSpPr>
                <a:spLocks noChangeAspect="1"/>
              </p:cNvSpPr>
              <p:nvPr/>
            </p:nvSpPr>
            <p:spPr>
              <a:xfrm flipH="1">
                <a:off x="7012431" y="3013033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01" name="Ellipse 500"/>
              <p:cNvSpPr>
                <a:spLocks noChangeAspect="1"/>
              </p:cNvSpPr>
              <p:nvPr/>
            </p:nvSpPr>
            <p:spPr>
              <a:xfrm flipH="1">
                <a:off x="6207596" y="2233711"/>
                <a:ext cx="72000" cy="720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02" name="Gruppieren 501"/>
          <p:cNvGrpSpPr/>
          <p:nvPr/>
        </p:nvGrpSpPr>
        <p:grpSpPr>
          <a:xfrm>
            <a:off x="68321" y="3366140"/>
            <a:ext cx="2089630" cy="1903568"/>
            <a:chOff x="7850865" y="3026330"/>
            <a:chExt cx="2089630" cy="1903568"/>
          </a:xfrm>
        </p:grpSpPr>
        <p:sp>
          <p:nvSpPr>
            <p:cNvPr id="94" name="Abgerundetes Rechteck 93"/>
            <p:cNvSpPr/>
            <p:nvPr/>
          </p:nvSpPr>
          <p:spPr>
            <a:xfrm>
              <a:off x="8841489" y="3537823"/>
              <a:ext cx="1099006" cy="95226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Abgerundetes Rechteck 80"/>
            <p:cNvSpPr/>
            <p:nvPr/>
          </p:nvSpPr>
          <p:spPr>
            <a:xfrm>
              <a:off x="8116237" y="3026330"/>
              <a:ext cx="891282" cy="190356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/>
            <p:cNvSpPr/>
            <p:nvPr/>
          </p:nvSpPr>
          <p:spPr>
            <a:xfrm>
              <a:off x="7850865" y="3267100"/>
              <a:ext cx="1422026" cy="142202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3" name="Ellipse 82"/>
            <p:cNvSpPr/>
            <p:nvPr/>
          </p:nvSpPr>
          <p:spPr>
            <a:xfrm>
              <a:off x="8085757" y="3537823"/>
              <a:ext cx="921762" cy="92176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4" name="Ellipse 83"/>
            <p:cNvSpPr/>
            <p:nvPr/>
          </p:nvSpPr>
          <p:spPr>
            <a:xfrm>
              <a:off x="8234338" y="3677537"/>
              <a:ext cx="624600" cy="6246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3" name="Ellipse 31"/>
          <p:cNvSpPr/>
          <p:nvPr/>
        </p:nvSpPr>
        <p:spPr>
          <a:xfrm rot="229781">
            <a:off x="3548982" y="1143934"/>
            <a:ext cx="2772000" cy="675119"/>
          </a:xfrm>
          <a:custGeom>
            <a:avLst/>
            <a:gdLst>
              <a:gd name="connsiteX0" fmla="*/ 0 w 1219200"/>
              <a:gd name="connsiteY0" fmla="*/ 163679 h 327358"/>
              <a:gd name="connsiteX1" fmla="*/ 609600 w 1219200"/>
              <a:gd name="connsiteY1" fmla="*/ 0 h 327358"/>
              <a:gd name="connsiteX2" fmla="*/ 1219200 w 1219200"/>
              <a:gd name="connsiteY2" fmla="*/ 163679 h 327358"/>
              <a:gd name="connsiteX3" fmla="*/ 609600 w 1219200"/>
              <a:gd name="connsiteY3" fmla="*/ 327358 h 327358"/>
              <a:gd name="connsiteX4" fmla="*/ 0 w 1219200"/>
              <a:gd name="connsiteY4" fmla="*/ 163679 h 327358"/>
              <a:gd name="connsiteX0" fmla="*/ 4006 w 1223206"/>
              <a:gd name="connsiteY0" fmla="*/ 163679 h 346290"/>
              <a:gd name="connsiteX1" fmla="*/ 613606 w 1223206"/>
              <a:gd name="connsiteY1" fmla="*/ 0 h 346290"/>
              <a:gd name="connsiteX2" fmla="*/ 1223206 w 1223206"/>
              <a:gd name="connsiteY2" fmla="*/ 163679 h 346290"/>
              <a:gd name="connsiteX3" fmla="*/ 613606 w 1223206"/>
              <a:gd name="connsiteY3" fmla="*/ 327358 h 346290"/>
              <a:gd name="connsiteX4" fmla="*/ 362129 w 1223206"/>
              <a:gd name="connsiteY4" fmla="*/ 324562 h 346290"/>
              <a:gd name="connsiteX5" fmla="*/ 4006 w 1223206"/>
              <a:gd name="connsiteY5" fmla="*/ 163679 h 346290"/>
              <a:gd name="connsiteX0" fmla="*/ 408178 w 1627378"/>
              <a:gd name="connsiteY0" fmla="*/ 163679 h 340434"/>
              <a:gd name="connsiteX1" fmla="*/ 1017778 w 1627378"/>
              <a:gd name="connsiteY1" fmla="*/ 0 h 340434"/>
              <a:gd name="connsiteX2" fmla="*/ 1627378 w 1627378"/>
              <a:gd name="connsiteY2" fmla="*/ 163679 h 340434"/>
              <a:gd name="connsiteX3" fmla="*/ 1017778 w 1627378"/>
              <a:gd name="connsiteY3" fmla="*/ 327358 h 340434"/>
              <a:gd name="connsiteX4" fmla="*/ 19326 w 1627378"/>
              <a:gd name="connsiteY4" fmla="*/ 311683 h 340434"/>
              <a:gd name="connsiteX5" fmla="*/ 408178 w 1627378"/>
              <a:gd name="connsiteY5" fmla="*/ 163679 h 340434"/>
              <a:gd name="connsiteX0" fmla="*/ 311542 w 1633773"/>
              <a:gd name="connsiteY0" fmla="*/ 22661 h 392599"/>
              <a:gd name="connsiteX1" fmla="*/ 1024173 w 1633773"/>
              <a:gd name="connsiteY1" fmla="*/ 52165 h 392599"/>
              <a:gd name="connsiteX2" fmla="*/ 1633773 w 1633773"/>
              <a:gd name="connsiteY2" fmla="*/ 215844 h 392599"/>
              <a:gd name="connsiteX3" fmla="*/ 1024173 w 1633773"/>
              <a:gd name="connsiteY3" fmla="*/ 379523 h 392599"/>
              <a:gd name="connsiteX4" fmla="*/ 25721 w 1633773"/>
              <a:gd name="connsiteY4" fmla="*/ 363848 h 392599"/>
              <a:gd name="connsiteX5" fmla="*/ 311542 w 1633773"/>
              <a:gd name="connsiteY5" fmla="*/ 22661 h 392599"/>
              <a:gd name="connsiteX0" fmla="*/ 313090 w 1635321"/>
              <a:gd name="connsiteY0" fmla="*/ 38599 h 408537"/>
              <a:gd name="connsiteX1" fmla="*/ 1141631 w 1635321"/>
              <a:gd name="connsiteY1" fmla="*/ 29466 h 408537"/>
              <a:gd name="connsiteX2" fmla="*/ 1635321 w 1635321"/>
              <a:gd name="connsiteY2" fmla="*/ 231782 h 408537"/>
              <a:gd name="connsiteX3" fmla="*/ 1025721 w 1635321"/>
              <a:gd name="connsiteY3" fmla="*/ 395461 h 408537"/>
              <a:gd name="connsiteX4" fmla="*/ 27269 w 1635321"/>
              <a:gd name="connsiteY4" fmla="*/ 379786 h 408537"/>
              <a:gd name="connsiteX5" fmla="*/ 313090 w 1635321"/>
              <a:gd name="connsiteY5" fmla="*/ 38599 h 408537"/>
              <a:gd name="connsiteX0" fmla="*/ 313090 w 1636337"/>
              <a:gd name="connsiteY0" fmla="*/ 38599 h 395461"/>
              <a:gd name="connsiteX1" fmla="*/ 1141631 w 1636337"/>
              <a:gd name="connsiteY1" fmla="*/ 29466 h 395461"/>
              <a:gd name="connsiteX2" fmla="*/ 1635321 w 1636337"/>
              <a:gd name="connsiteY2" fmla="*/ 231782 h 395461"/>
              <a:gd name="connsiteX3" fmla="*/ 1263643 w 1636337"/>
              <a:gd name="connsiteY3" fmla="*/ 354030 h 395461"/>
              <a:gd name="connsiteX4" fmla="*/ 1025721 w 1636337"/>
              <a:gd name="connsiteY4" fmla="*/ 395461 h 395461"/>
              <a:gd name="connsiteX5" fmla="*/ 27269 w 1636337"/>
              <a:gd name="connsiteY5" fmla="*/ 379786 h 395461"/>
              <a:gd name="connsiteX6" fmla="*/ 313090 w 1636337"/>
              <a:gd name="connsiteY6" fmla="*/ 38599 h 395461"/>
              <a:gd name="connsiteX0" fmla="*/ 313090 w 1636337"/>
              <a:gd name="connsiteY0" fmla="*/ 38599 h 421219"/>
              <a:gd name="connsiteX1" fmla="*/ 1141631 w 1636337"/>
              <a:gd name="connsiteY1" fmla="*/ 29466 h 421219"/>
              <a:gd name="connsiteX2" fmla="*/ 1635321 w 1636337"/>
              <a:gd name="connsiteY2" fmla="*/ 231782 h 421219"/>
              <a:gd name="connsiteX3" fmla="*/ 1263643 w 1636337"/>
              <a:gd name="connsiteY3" fmla="*/ 354030 h 421219"/>
              <a:gd name="connsiteX4" fmla="*/ 497687 w 1636337"/>
              <a:gd name="connsiteY4" fmla="*/ 421219 h 421219"/>
              <a:gd name="connsiteX5" fmla="*/ 27269 w 1636337"/>
              <a:gd name="connsiteY5" fmla="*/ 379786 h 421219"/>
              <a:gd name="connsiteX6" fmla="*/ 313090 w 1636337"/>
              <a:gd name="connsiteY6" fmla="*/ 38599 h 421219"/>
              <a:gd name="connsiteX0" fmla="*/ 313090 w 1636430"/>
              <a:gd name="connsiteY0" fmla="*/ 38599 h 425441"/>
              <a:gd name="connsiteX1" fmla="*/ 1141631 w 1636430"/>
              <a:gd name="connsiteY1" fmla="*/ 29466 h 425441"/>
              <a:gd name="connsiteX2" fmla="*/ 1635321 w 1636430"/>
              <a:gd name="connsiteY2" fmla="*/ 231782 h 425441"/>
              <a:gd name="connsiteX3" fmla="*/ 1289401 w 1636430"/>
              <a:gd name="connsiteY3" fmla="*/ 405545 h 425441"/>
              <a:gd name="connsiteX4" fmla="*/ 497687 w 1636430"/>
              <a:gd name="connsiteY4" fmla="*/ 421219 h 425441"/>
              <a:gd name="connsiteX5" fmla="*/ 27269 w 1636430"/>
              <a:gd name="connsiteY5" fmla="*/ 379786 h 425441"/>
              <a:gd name="connsiteX6" fmla="*/ 313090 w 1636430"/>
              <a:gd name="connsiteY6" fmla="*/ 38599 h 425441"/>
              <a:gd name="connsiteX0" fmla="*/ 557895 w 1623658"/>
              <a:gd name="connsiteY0" fmla="*/ 30021 h 442621"/>
              <a:gd name="connsiteX1" fmla="*/ 1128859 w 1623658"/>
              <a:gd name="connsiteY1" fmla="*/ 46646 h 442621"/>
              <a:gd name="connsiteX2" fmla="*/ 1622549 w 1623658"/>
              <a:gd name="connsiteY2" fmla="*/ 248962 h 442621"/>
              <a:gd name="connsiteX3" fmla="*/ 1276629 w 1623658"/>
              <a:gd name="connsiteY3" fmla="*/ 422725 h 442621"/>
              <a:gd name="connsiteX4" fmla="*/ 484915 w 1623658"/>
              <a:gd name="connsiteY4" fmla="*/ 438399 h 442621"/>
              <a:gd name="connsiteX5" fmla="*/ 14497 w 1623658"/>
              <a:gd name="connsiteY5" fmla="*/ 396966 h 442621"/>
              <a:gd name="connsiteX6" fmla="*/ 557895 w 1623658"/>
              <a:gd name="connsiteY6" fmla="*/ 30021 h 442621"/>
              <a:gd name="connsiteX0" fmla="*/ 490616 w 1556379"/>
              <a:gd name="connsiteY0" fmla="*/ 30865 h 442666"/>
              <a:gd name="connsiteX1" fmla="*/ 1061580 w 1556379"/>
              <a:gd name="connsiteY1" fmla="*/ 47490 h 442666"/>
              <a:gd name="connsiteX2" fmla="*/ 1555270 w 1556379"/>
              <a:gd name="connsiteY2" fmla="*/ 249806 h 442666"/>
              <a:gd name="connsiteX3" fmla="*/ 1209350 w 1556379"/>
              <a:gd name="connsiteY3" fmla="*/ 423569 h 442666"/>
              <a:gd name="connsiteX4" fmla="*/ 417636 w 1556379"/>
              <a:gd name="connsiteY4" fmla="*/ 439243 h 442666"/>
              <a:gd name="connsiteX5" fmla="*/ 16229 w 1556379"/>
              <a:gd name="connsiteY5" fmla="*/ 409312 h 442666"/>
              <a:gd name="connsiteX6" fmla="*/ 490616 w 1556379"/>
              <a:gd name="connsiteY6" fmla="*/ 30865 h 442666"/>
              <a:gd name="connsiteX0" fmla="*/ 490616 w 1556379"/>
              <a:gd name="connsiteY0" fmla="*/ 30865 h 442666"/>
              <a:gd name="connsiteX1" fmla="*/ 1061580 w 1556379"/>
              <a:gd name="connsiteY1" fmla="*/ 47490 h 442666"/>
              <a:gd name="connsiteX2" fmla="*/ 1555270 w 1556379"/>
              <a:gd name="connsiteY2" fmla="*/ 249806 h 442666"/>
              <a:gd name="connsiteX3" fmla="*/ 1209350 w 1556379"/>
              <a:gd name="connsiteY3" fmla="*/ 423569 h 442666"/>
              <a:gd name="connsiteX4" fmla="*/ 417636 w 1556379"/>
              <a:gd name="connsiteY4" fmla="*/ 439243 h 442666"/>
              <a:gd name="connsiteX5" fmla="*/ 16229 w 1556379"/>
              <a:gd name="connsiteY5" fmla="*/ 409312 h 442666"/>
              <a:gd name="connsiteX6" fmla="*/ 490616 w 1556379"/>
              <a:gd name="connsiteY6" fmla="*/ 30865 h 442666"/>
              <a:gd name="connsiteX0" fmla="*/ 183951 w 1589020"/>
              <a:gd name="connsiteY0" fmla="*/ 67712 h 404751"/>
              <a:gd name="connsiteX1" fmla="*/ 1094221 w 1589020"/>
              <a:gd name="connsiteY1" fmla="*/ 9575 h 404751"/>
              <a:gd name="connsiteX2" fmla="*/ 1587911 w 1589020"/>
              <a:gd name="connsiteY2" fmla="*/ 211891 h 404751"/>
              <a:gd name="connsiteX3" fmla="*/ 1241991 w 1589020"/>
              <a:gd name="connsiteY3" fmla="*/ 385654 h 404751"/>
              <a:gd name="connsiteX4" fmla="*/ 450277 w 1589020"/>
              <a:gd name="connsiteY4" fmla="*/ 401328 h 404751"/>
              <a:gd name="connsiteX5" fmla="*/ 48870 w 1589020"/>
              <a:gd name="connsiteY5" fmla="*/ 371397 h 404751"/>
              <a:gd name="connsiteX6" fmla="*/ 183951 w 1589020"/>
              <a:gd name="connsiteY6" fmla="*/ 67712 h 404751"/>
              <a:gd name="connsiteX0" fmla="*/ 157823 w 1562892"/>
              <a:gd name="connsiteY0" fmla="*/ 68179 h 412142"/>
              <a:gd name="connsiteX1" fmla="*/ 1068093 w 1562892"/>
              <a:gd name="connsiteY1" fmla="*/ 10042 h 412142"/>
              <a:gd name="connsiteX2" fmla="*/ 1561783 w 1562892"/>
              <a:gd name="connsiteY2" fmla="*/ 212358 h 412142"/>
              <a:gd name="connsiteX3" fmla="*/ 1215863 w 1562892"/>
              <a:gd name="connsiteY3" fmla="*/ 386121 h 412142"/>
              <a:gd name="connsiteX4" fmla="*/ 424149 w 1562892"/>
              <a:gd name="connsiteY4" fmla="*/ 401795 h 412142"/>
              <a:gd name="connsiteX5" fmla="*/ 57248 w 1562892"/>
              <a:gd name="connsiteY5" fmla="*/ 389117 h 412142"/>
              <a:gd name="connsiteX6" fmla="*/ 157823 w 1562892"/>
              <a:gd name="connsiteY6" fmla="*/ 68179 h 412142"/>
              <a:gd name="connsiteX0" fmla="*/ 132450 w 1577776"/>
              <a:gd name="connsiteY0" fmla="*/ 96585 h 406042"/>
              <a:gd name="connsiteX1" fmla="*/ 1082977 w 1577776"/>
              <a:gd name="connsiteY1" fmla="*/ 3942 h 406042"/>
              <a:gd name="connsiteX2" fmla="*/ 1576667 w 1577776"/>
              <a:gd name="connsiteY2" fmla="*/ 206258 h 406042"/>
              <a:gd name="connsiteX3" fmla="*/ 1230747 w 1577776"/>
              <a:gd name="connsiteY3" fmla="*/ 380021 h 406042"/>
              <a:gd name="connsiteX4" fmla="*/ 439033 w 1577776"/>
              <a:gd name="connsiteY4" fmla="*/ 395695 h 406042"/>
              <a:gd name="connsiteX5" fmla="*/ 72132 w 1577776"/>
              <a:gd name="connsiteY5" fmla="*/ 383017 h 406042"/>
              <a:gd name="connsiteX6" fmla="*/ 132450 w 1577776"/>
              <a:gd name="connsiteY6" fmla="*/ 96585 h 406042"/>
              <a:gd name="connsiteX0" fmla="*/ 132450 w 1577776"/>
              <a:gd name="connsiteY0" fmla="*/ 96585 h 419319"/>
              <a:gd name="connsiteX1" fmla="*/ 1082977 w 1577776"/>
              <a:gd name="connsiteY1" fmla="*/ 3942 h 419319"/>
              <a:gd name="connsiteX2" fmla="*/ 1576667 w 1577776"/>
              <a:gd name="connsiteY2" fmla="*/ 206258 h 419319"/>
              <a:gd name="connsiteX3" fmla="*/ 1230747 w 1577776"/>
              <a:gd name="connsiteY3" fmla="*/ 380021 h 419319"/>
              <a:gd name="connsiteX4" fmla="*/ 237750 w 1577776"/>
              <a:gd name="connsiteY4" fmla="*/ 418699 h 419319"/>
              <a:gd name="connsiteX5" fmla="*/ 72132 w 1577776"/>
              <a:gd name="connsiteY5" fmla="*/ 383017 h 419319"/>
              <a:gd name="connsiteX6" fmla="*/ 132450 w 1577776"/>
              <a:gd name="connsiteY6" fmla="*/ 96585 h 419319"/>
              <a:gd name="connsiteX0" fmla="*/ 132770 w 1578096"/>
              <a:gd name="connsiteY0" fmla="*/ 31651 h 354385"/>
              <a:gd name="connsiteX1" fmla="*/ 1089048 w 1578096"/>
              <a:gd name="connsiteY1" fmla="*/ 19521 h 354385"/>
              <a:gd name="connsiteX2" fmla="*/ 1576987 w 1578096"/>
              <a:gd name="connsiteY2" fmla="*/ 141324 h 354385"/>
              <a:gd name="connsiteX3" fmla="*/ 1231067 w 1578096"/>
              <a:gd name="connsiteY3" fmla="*/ 315087 h 354385"/>
              <a:gd name="connsiteX4" fmla="*/ 238070 w 1578096"/>
              <a:gd name="connsiteY4" fmla="*/ 353765 h 354385"/>
              <a:gd name="connsiteX5" fmla="*/ 72452 w 1578096"/>
              <a:gd name="connsiteY5" fmla="*/ 318083 h 354385"/>
              <a:gd name="connsiteX6" fmla="*/ 132770 w 1578096"/>
              <a:gd name="connsiteY6" fmla="*/ 31651 h 354385"/>
              <a:gd name="connsiteX0" fmla="*/ 132770 w 1577720"/>
              <a:gd name="connsiteY0" fmla="*/ 31651 h 372930"/>
              <a:gd name="connsiteX1" fmla="*/ 1089048 w 1577720"/>
              <a:gd name="connsiteY1" fmla="*/ 19521 h 372930"/>
              <a:gd name="connsiteX2" fmla="*/ 1576987 w 1577720"/>
              <a:gd name="connsiteY2" fmla="*/ 141324 h 372930"/>
              <a:gd name="connsiteX3" fmla="*/ 1087293 w 1577720"/>
              <a:gd name="connsiteY3" fmla="*/ 361094 h 372930"/>
              <a:gd name="connsiteX4" fmla="*/ 238070 w 1577720"/>
              <a:gd name="connsiteY4" fmla="*/ 353765 h 372930"/>
              <a:gd name="connsiteX5" fmla="*/ 72452 w 1577720"/>
              <a:gd name="connsiteY5" fmla="*/ 318083 h 372930"/>
              <a:gd name="connsiteX6" fmla="*/ 132770 w 1577720"/>
              <a:gd name="connsiteY6" fmla="*/ 31651 h 372930"/>
              <a:gd name="connsiteX0" fmla="*/ 132770 w 1354254"/>
              <a:gd name="connsiteY0" fmla="*/ 33738 h 375017"/>
              <a:gd name="connsiteX1" fmla="*/ 1089048 w 1354254"/>
              <a:gd name="connsiteY1" fmla="*/ 21608 h 375017"/>
              <a:gd name="connsiteX2" fmla="*/ 1352701 w 1354254"/>
              <a:gd name="connsiteY2" fmla="*/ 177916 h 375017"/>
              <a:gd name="connsiteX3" fmla="*/ 1087293 w 1354254"/>
              <a:gd name="connsiteY3" fmla="*/ 363181 h 375017"/>
              <a:gd name="connsiteX4" fmla="*/ 238070 w 1354254"/>
              <a:gd name="connsiteY4" fmla="*/ 355852 h 375017"/>
              <a:gd name="connsiteX5" fmla="*/ 72452 w 1354254"/>
              <a:gd name="connsiteY5" fmla="*/ 320170 h 375017"/>
              <a:gd name="connsiteX6" fmla="*/ 132770 w 1354254"/>
              <a:gd name="connsiteY6" fmla="*/ 33738 h 375017"/>
              <a:gd name="connsiteX0" fmla="*/ 132770 w 1354254"/>
              <a:gd name="connsiteY0" fmla="*/ 33738 h 381060"/>
              <a:gd name="connsiteX1" fmla="*/ 1089048 w 1354254"/>
              <a:gd name="connsiteY1" fmla="*/ 21608 h 381060"/>
              <a:gd name="connsiteX2" fmla="*/ 1352701 w 1354254"/>
              <a:gd name="connsiteY2" fmla="*/ 177916 h 381060"/>
              <a:gd name="connsiteX3" fmla="*/ 1087293 w 1354254"/>
              <a:gd name="connsiteY3" fmla="*/ 363181 h 381060"/>
              <a:gd name="connsiteX4" fmla="*/ 238070 w 1354254"/>
              <a:gd name="connsiteY4" fmla="*/ 373104 h 381060"/>
              <a:gd name="connsiteX5" fmla="*/ 72452 w 1354254"/>
              <a:gd name="connsiteY5" fmla="*/ 320170 h 381060"/>
              <a:gd name="connsiteX6" fmla="*/ 132770 w 1354254"/>
              <a:gd name="connsiteY6" fmla="*/ 33738 h 381060"/>
              <a:gd name="connsiteX0" fmla="*/ 132770 w 1380502"/>
              <a:gd name="connsiteY0" fmla="*/ 32063 h 379385"/>
              <a:gd name="connsiteX1" fmla="*/ 1089048 w 1380502"/>
              <a:gd name="connsiteY1" fmla="*/ 19933 h 379385"/>
              <a:gd name="connsiteX2" fmla="*/ 1379129 w 1380502"/>
              <a:gd name="connsiteY2" fmla="*/ 148671 h 379385"/>
              <a:gd name="connsiteX3" fmla="*/ 1087293 w 1380502"/>
              <a:gd name="connsiteY3" fmla="*/ 361506 h 379385"/>
              <a:gd name="connsiteX4" fmla="*/ 238070 w 1380502"/>
              <a:gd name="connsiteY4" fmla="*/ 371429 h 379385"/>
              <a:gd name="connsiteX5" fmla="*/ 72452 w 1380502"/>
              <a:gd name="connsiteY5" fmla="*/ 318495 h 379385"/>
              <a:gd name="connsiteX6" fmla="*/ 132770 w 1380502"/>
              <a:gd name="connsiteY6" fmla="*/ 32063 h 379385"/>
              <a:gd name="connsiteX0" fmla="*/ 132770 w 1382617"/>
              <a:gd name="connsiteY0" fmla="*/ 32063 h 503218"/>
              <a:gd name="connsiteX1" fmla="*/ 1089048 w 1382617"/>
              <a:gd name="connsiteY1" fmla="*/ 19933 h 503218"/>
              <a:gd name="connsiteX2" fmla="*/ 1379129 w 1382617"/>
              <a:gd name="connsiteY2" fmla="*/ 148671 h 503218"/>
              <a:gd name="connsiteX3" fmla="*/ 1226985 w 1382617"/>
              <a:gd name="connsiteY3" fmla="*/ 499355 h 503218"/>
              <a:gd name="connsiteX4" fmla="*/ 238070 w 1382617"/>
              <a:gd name="connsiteY4" fmla="*/ 371429 h 503218"/>
              <a:gd name="connsiteX5" fmla="*/ 72452 w 1382617"/>
              <a:gd name="connsiteY5" fmla="*/ 318495 h 503218"/>
              <a:gd name="connsiteX6" fmla="*/ 132770 w 1382617"/>
              <a:gd name="connsiteY6" fmla="*/ 32063 h 503218"/>
              <a:gd name="connsiteX0" fmla="*/ 132770 w 1381637"/>
              <a:gd name="connsiteY0" fmla="*/ 32063 h 503218"/>
              <a:gd name="connsiteX1" fmla="*/ 1089048 w 1381637"/>
              <a:gd name="connsiteY1" fmla="*/ 19933 h 503218"/>
              <a:gd name="connsiteX2" fmla="*/ 1379129 w 1381637"/>
              <a:gd name="connsiteY2" fmla="*/ 148671 h 503218"/>
              <a:gd name="connsiteX3" fmla="*/ 1226985 w 1381637"/>
              <a:gd name="connsiteY3" fmla="*/ 499355 h 503218"/>
              <a:gd name="connsiteX4" fmla="*/ 238070 w 1381637"/>
              <a:gd name="connsiteY4" fmla="*/ 371429 h 503218"/>
              <a:gd name="connsiteX5" fmla="*/ 72452 w 1381637"/>
              <a:gd name="connsiteY5" fmla="*/ 318495 h 503218"/>
              <a:gd name="connsiteX6" fmla="*/ 132770 w 1381637"/>
              <a:gd name="connsiteY6" fmla="*/ 32063 h 503218"/>
              <a:gd name="connsiteX0" fmla="*/ 132770 w 1381183"/>
              <a:gd name="connsiteY0" fmla="*/ 32063 h 494244"/>
              <a:gd name="connsiteX1" fmla="*/ 1089048 w 1381183"/>
              <a:gd name="connsiteY1" fmla="*/ 19933 h 494244"/>
              <a:gd name="connsiteX2" fmla="*/ 1379129 w 1381183"/>
              <a:gd name="connsiteY2" fmla="*/ 148671 h 494244"/>
              <a:gd name="connsiteX3" fmla="*/ 1208108 w 1381183"/>
              <a:gd name="connsiteY3" fmla="*/ 490165 h 494244"/>
              <a:gd name="connsiteX4" fmla="*/ 238070 w 1381183"/>
              <a:gd name="connsiteY4" fmla="*/ 371429 h 494244"/>
              <a:gd name="connsiteX5" fmla="*/ 72452 w 1381183"/>
              <a:gd name="connsiteY5" fmla="*/ 318495 h 494244"/>
              <a:gd name="connsiteX6" fmla="*/ 132770 w 1381183"/>
              <a:gd name="connsiteY6" fmla="*/ 32063 h 494244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3737"/>
              <a:gd name="connsiteY0" fmla="*/ 107822 h 570003"/>
              <a:gd name="connsiteX1" fmla="*/ 1136907 w 1383737"/>
              <a:gd name="connsiteY1" fmla="*/ 3792 h 570003"/>
              <a:gd name="connsiteX2" fmla="*/ 1381683 w 1383737"/>
              <a:gd name="connsiteY2" fmla="*/ 224430 h 570003"/>
              <a:gd name="connsiteX3" fmla="*/ 1210662 w 1383737"/>
              <a:gd name="connsiteY3" fmla="*/ 565924 h 570003"/>
              <a:gd name="connsiteX4" fmla="*/ 240624 w 1383737"/>
              <a:gd name="connsiteY4" fmla="*/ 447188 h 570003"/>
              <a:gd name="connsiteX5" fmla="*/ 75006 w 1383737"/>
              <a:gd name="connsiteY5" fmla="*/ 394254 h 570003"/>
              <a:gd name="connsiteX6" fmla="*/ 135324 w 1383737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1705"/>
              <a:gd name="connsiteY0" fmla="*/ 107822 h 570003"/>
              <a:gd name="connsiteX1" fmla="*/ 1136907 w 1381705"/>
              <a:gd name="connsiteY1" fmla="*/ 3792 h 570003"/>
              <a:gd name="connsiteX2" fmla="*/ 1381683 w 1381705"/>
              <a:gd name="connsiteY2" fmla="*/ 224430 h 570003"/>
              <a:gd name="connsiteX3" fmla="*/ 1210662 w 1381705"/>
              <a:gd name="connsiteY3" fmla="*/ 565924 h 570003"/>
              <a:gd name="connsiteX4" fmla="*/ 240624 w 1381705"/>
              <a:gd name="connsiteY4" fmla="*/ 447188 h 570003"/>
              <a:gd name="connsiteX5" fmla="*/ 75006 w 1381705"/>
              <a:gd name="connsiteY5" fmla="*/ 394254 h 570003"/>
              <a:gd name="connsiteX6" fmla="*/ 135324 w 1381705"/>
              <a:gd name="connsiteY6" fmla="*/ 107822 h 570003"/>
              <a:gd name="connsiteX0" fmla="*/ 135324 w 1386516"/>
              <a:gd name="connsiteY0" fmla="*/ 107822 h 570003"/>
              <a:gd name="connsiteX1" fmla="*/ 1136907 w 1386516"/>
              <a:gd name="connsiteY1" fmla="*/ 3792 h 570003"/>
              <a:gd name="connsiteX2" fmla="*/ 1381683 w 1386516"/>
              <a:gd name="connsiteY2" fmla="*/ 224430 h 570003"/>
              <a:gd name="connsiteX3" fmla="*/ 1210662 w 1386516"/>
              <a:gd name="connsiteY3" fmla="*/ 565924 h 570003"/>
              <a:gd name="connsiteX4" fmla="*/ 240624 w 1386516"/>
              <a:gd name="connsiteY4" fmla="*/ 447188 h 570003"/>
              <a:gd name="connsiteX5" fmla="*/ 75006 w 1386516"/>
              <a:gd name="connsiteY5" fmla="*/ 394254 h 570003"/>
              <a:gd name="connsiteX6" fmla="*/ 135324 w 1386516"/>
              <a:gd name="connsiteY6" fmla="*/ 107822 h 570003"/>
              <a:gd name="connsiteX0" fmla="*/ 135324 w 1382894"/>
              <a:gd name="connsiteY0" fmla="*/ 107822 h 570003"/>
              <a:gd name="connsiteX1" fmla="*/ 1136907 w 1382894"/>
              <a:gd name="connsiteY1" fmla="*/ 3792 h 570003"/>
              <a:gd name="connsiteX2" fmla="*/ 1377911 w 1382894"/>
              <a:gd name="connsiteY2" fmla="*/ 224430 h 570003"/>
              <a:gd name="connsiteX3" fmla="*/ 1210662 w 1382894"/>
              <a:gd name="connsiteY3" fmla="*/ 565924 h 570003"/>
              <a:gd name="connsiteX4" fmla="*/ 240624 w 1382894"/>
              <a:gd name="connsiteY4" fmla="*/ 447188 h 570003"/>
              <a:gd name="connsiteX5" fmla="*/ 75006 w 1382894"/>
              <a:gd name="connsiteY5" fmla="*/ 394254 h 570003"/>
              <a:gd name="connsiteX6" fmla="*/ 135324 w 1382894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8182"/>
              <a:gd name="connsiteY0" fmla="*/ 107822 h 570003"/>
              <a:gd name="connsiteX1" fmla="*/ 1136907 w 1378182"/>
              <a:gd name="connsiteY1" fmla="*/ 3792 h 570003"/>
              <a:gd name="connsiteX2" fmla="*/ 1377911 w 1378182"/>
              <a:gd name="connsiteY2" fmla="*/ 224430 h 570003"/>
              <a:gd name="connsiteX3" fmla="*/ 1210662 w 1378182"/>
              <a:gd name="connsiteY3" fmla="*/ 565924 h 570003"/>
              <a:gd name="connsiteX4" fmla="*/ 240624 w 1378182"/>
              <a:gd name="connsiteY4" fmla="*/ 447188 h 570003"/>
              <a:gd name="connsiteX5" fmla="*/ 75006 w 1378182"/>
              <a:gd name="connsiteY5" fmla="*/ 394254 h 570003"/>
              <a:gd name="connsiteX6" fmla="*/ 135324 w 1378182"/>
              <a:gd name="connsiteY6" fmla="*/ 107822 h 570003"/>
              <a:gd name="connsiteX0" fmla="*/ 135324 w 1379826"/>
              <a:gd name="connsiteY0" fmla="*/ 107822 h 570003"/>
              <a:gd name="connsiteX1" fmla="*/ 1136907 w 1379826"/>
              <a:gd name="connsiteY1" fmla="*/ 3792 h 570003"/>
              <a:gd name="connsiteX2" fmla="*/ 1377911 w 1379826"/>
              <a:gd name="connsiteY2" fmla="*/ 224430 h 570003"/>
              <a:gd name="connsiteX3" fmla="*/ 1210662 w 1379826"/>
              <a:gd name="connsiteY3" fmla="*/ 565924 h 570003"/>
              <a:gd name="connsiteX4" fmla="*/ 240624 w 1379826"/>
              <a:gd name="connsiteY4" fmla="*/ 447188 h 570003"/>
              <a:gd name="connsiteX5" fmla="*/ 75006 w 1379826"/>
              <a:gd name="connsiteY5" fmla="*/ 394254 h 570003"/>
              <a:gd name="connsiteX6" fmla="*/ 135324 w 1379826"/>
              <a:gd name="connsiteY6" fmla="*/ 107822 h 570003"/>
              <a:gd name="connsiteX0" fmla="*/ 135324 w 1389961"/>
              <a:gd name="connsiteY0" fmla="*/ 107822 h 570003"/>
              <a:gd name="connsiteX1" fmla="*/ 1136907 w 1389961"/>
              <a:gd name="connsiteY1" fmla="*/ 3792 h 570003"/>
              <a:gd name="connsiteX2" fmla="*/ 1388229 w 1389961"/>
              <a:gd name="connsiteY2" fmla="*/ 224430 h 570003"/>
              <a:gd name="connsiteX3" fmla="*/ 1210662 w 1389961"/>
              <a:gd name="connsiteY3" fmla="*/ 565924 h 570003"/>
              <a:gd name="connsiteX4" fmla="*/ 240624 w 1389961"/>
              <a:gd name="connsiteY4" fmla="*/ 447188 h 570003"/>
              <a:gd name="connsiteX5" fmla="*/ 75006 w 1389961"/>
              <a:gd name="connsiteY5" fmla="*/ 394254 h 570003"/>
              <a:gd name="connsiteX6" fmla="*/ 135324 w 1389961"/>
              <a:gd name="connsiteY6" fmla="*/ 107822 h 570003"/>
              <a:gd name="connsiteX0" fmla="*/ 135324 w 1379827"/>
              <a:gd name="connsiteY0" fmla="*/ 107979 h 570160"/>
              <a:gd name="connsiteX1" fmla="*/ 1136907 w 1379827"/>
              <a:gd name="connsiteY1" fmla="*/ 3949 h 570160"/>
              <a:gd name="connsiteX2" fmla="*/ 1377912 w 1379827"/>
              <a:gd name="connsiteY2" fmla="*/ 227729 h 570160"/>
              <a:gd name="connsiteX3" fmla="*/ 1210662 w 1379827"/>
              <a:gd name="connsiteY3" fmla="*/ 566081 h 570160"/>
              <a:gd name="connsiteX4" fmla="*/ 240624 w 1379827"/>
              <a:gd name="connsiteY4" fmla="*/ 447345 h 570160"/>
              <a:gd name="connsiteX5" fmla="*/ 75006 w 1379827"/>
              <a:gd name="connsiteY5" fmla="*/ 394411 h 570160"/>
              <a:gd name="connsiteX6" fmla="*/ 135324 w 1379827"/>
              <a:gd name="connsiteY6" fmla="*/ 107979 h 570160"/>
              <a:gd name="connsiteX0" fmla="*/ 135324 w 1379827"/>
              <a:gd name="connsiteY0" fmla="*/ 107979 h 570160"/>
              <a:gd name="connsiteX1" fmla="*/ 1136907 w 1379827"/>
              <a:gd name="connsiteY1" fmla="*/ 3949 h 570160"/>
              <a:gd name="connsiteX2" fmla="*/ 1377912 w 1379827"/>
              <a:gd name="connsiteY2" fmla="*/ 227729 h 570160"/>
              <a:gd name="connsiteX3" fmla="*/ 1210662 w 1379827"/>
              <a:gd name="connsiteY3" fmla="*/ 566081 h 570160"/>
              <a:gd name="connsiteX4" fmla="*/ 240624 w 1379827"/>
              <a:gd name="connsiteY4" fmla="*/ 447345 h 570160"/>
              <a:gd name="connsiteX5" fmla="*/ 75006 w 1379827"/>
              <a:gd name="connsiteY5" fmla="*/ 394411 h 570160"/>
              <a:gd name="connsiteX6" fmla="*/ 135324 w 1379827"/>
              <a:gd name="connsiteY6" fmla="*/ 107979 h 570160"/>
              <a:gd name="connsiteX0" fmla="*/ 140178 w 1384681"/>
              <a:gd name="connsiteY0" fmla="*/ 108106 h 570214"/>
              <a:gd name="connsiteX1" fmla="*/ 1141761 w 1384681"/>
              <a:gd name="connsiteY1" fmla="*/ 4076 h 570214"/>
              <a:gd name="connsiteX2" fmla="*/ 1382766 w 1384681"/>
              <a:gd name="connsiteY2" fmla="*/ 227856 h 570214"/>
              <a:gd name="connsiteX3" fmla="*/ 1215516 w 1384681"/>
              <a:gd name="connsiteY3" fmla="*/ 566208 h 570214"/>
              <a:gd name="connsiteX4" fmla="*/ 245478 w 1384681"/>
              <a:gd name="connsiteY4" fmla="*/ 447472 h 570214"/>
              <a:gd name="connsiteX5" fmla="*/ 72122 w 1384681"/>
              <a:gd name="connsiteY5" fmla="*/ 410249 h 570214"/>
              <a:gd name="connsiteX6" fmla="*/ 140178 w 1384681"/>
              <a:gd name="connsiteY6" fmla="*/ 108106 h 570214"/>
              <a:gd name="connsiteX0" fmla="*/ 142302 w 1386805"/>
              <a:gd name="connsiteY0" fmla="*/ 108106 h 570214"/>
              <a:gd name="connsiteX1" fmla="*/ 1143885 w 1386805"/>
              <a:gd name="connsiteY1" fmla="*/ 4076 h 570214"/>
              <a:gd name="connsiteX2" fmla="*/ 1384890 w 1386805"/>
              <a:gd name="connsiteY2" fmla="*/ 227856 h 570214"/>
              <a:gd name="connsiteX3" fmla="*/ 1217640 w 1386805"/>
              <a:gd name="connsiteY3" fmla="*/ 566208 h 570214"/>
              <a:gd name="connsiteX4" fmla="*/ 247602 w 1386805"/>
              <a:gd name="connsiteY4" fmla="*/ 447472 h 570214"/>
              <a:gd name="connsiteX5" fmla="*/ 74246 w 1386805"/>
              <a:gd name="connsiteY5" fmla="*/ 410249 h 570214"/>
              <a:gd name="connsiteX6" fmla="*/ 142302 w 1386805"/>
              <a:gd name="connsiteY6" fmla="*/ 108106 h 570214"/>
              <a:gd name="connsiteX0" fmla="*/ 142302 w 1386805"/>
              <a:gd name="connsiteY0" fmla="*/ 108106 h 570214"/>
              <a:gd name="connsiteX1" fmla="*/ 1143885 w 1386805"/>
              <a:gd name="connsiteY1" fmla="*/ 4076 h 570214"/>
              <a:gd name="connsiteX2" fmla="*/ 1384890 w 1386805"/>
              <a:gd name="connsiteY2" fmla="*/ 227856 h 570214"/>
              <a:gd name="connsiteX3" fmla="*/ 1217640 w 1386805"/>
              <a:gd name="connsiteY3" fmla="*/ 566208 h 570214"/>
              <a:gd name="connsiteX4" fmla="*/ 247602 w 1386805"/>
              <a:gd name="connsiteY4" fmla="*/ 447472 h 570214"/>
              <a:gd name="connsiteX5" fmla="*/ 74246 w 1386805"/>
              <a:gd name="connsiteY5" fmla="*/ 410249 h 570214"/>
              <a:gd name="connsiteX6" fmla="*/ 142302 w 1386805"/>
              <a:gd name="connsiteY6" fmla="*/ 108106 h 570214"/>
              <a:gd name="connsiteX0" fmla="*/ 134222 w 1378725"/>
              <a:gd name="connsiteY0" fmla="*/ 108326 h 570322"/>
              <a:gd name="connsiteX1" fmla="*/ 1135805 w 1378725"/>
              <a:gd name="connsiteY1" fmla="*/ 4296 h 570322"/>
              <a:gd name="connsiteX2" fmla="*/ 1376810 w 1378725"/>
              <a:gd name="connsiteY2" fmla="*/ 228076 h 570322"/>
              <a:gd name="connsiteX3" fmla="*/ 1209560 w 1378725"/>
              <a:gd name="connsiteY3" fmla="*/ 566428 h 570322"/>
              <a:gd name="connsiteX4" fmla="*/ 239522 w 1378725"/>
              <a:gd name="connsiteY4" fmla="*/ 447692 h 570322"/>
              <a:gd name="connsiteX5" fmla="*/ 79062 w 1378725"/>
              <a:gd name="connsiteY5" fmla="*/ 435608 h 570322"/>
              <a:gd name="connsiteX6" fmla="*/ 134222 w 1378725"/>
              <a:gd name="connsiteY6" fmla="*/ 108326 h 570322"/>
              <a:gd name="connsiteX0" fmla="*/ 134222 w 1378725"/>
              <a:gd name="connsiteY0" fmla="*/ 108326 h 570797"/>
              <a:gd name="connsiteX1" fmla="*/ 1135805 w 1378725"/>
              <a:gd name="connsiteY1" fmla="*/ 4296 h 570797"/>
              <a:gd name="connsiteX2" fmla="*/ 1376810 w 1378725"/>
              <a:gd name="connsiteY2" fmla="*/ 228076 h 570797"/>
              <a:gd name="connsiteX3" fmla="*/ 1209560 w 1378725"/>
              <a:gd name="connsiteY3" fmla="*/ 566428 h 570797"/>
              <a:gd name="connsiteX4" fmla="*/ 332376 w 1378725"/>
              <a:gd name="connsiteY4" fmla="*/ 463403 h 570797"/>
              <a:gd name="connsiteX5" fmla="*/ 79062 w 1378725"/>
              <a:gd name="connsiteY5" fmla="*/ 435608 h 570797"/>
              <a:gd name="connsiteX6" fmla="*/ 134222 w 1378725"/>
              <a:gd name="connsiteY6" fmla="*/ 108326 h 570797"/>
              <a:gd name="connsiteX0" fmla="*/ 134222 w 1378725"/>
              <a:gd name="connsiteY0" fmla="*/ 108326 h 571544"/>
              <a:gd name="connsiteX1" fmla="*/ 1135805 w 1378725"/>
              <a:gd name="connsiteY1" fmla="*/ 4296 h 571544"/>
              <a:gd name="connsiteX2" fmla="*/ 1376810 w 1378725"/>
              <a:gd name="connsiteY2" fmla="*/ 228076 h 571544"/>
              <a:gd name="connsiteX3" fmla="*/ 1209560 w 1378725"/>
              <a:gd name="connsiteY3" fmla="*/ 566428 h 571544"/>
              <a:gd name="connsiteX4" fmla="*/ 453602 w 1378725"/>
              <a:gd name="connsiteY4" fmla="*/ 482257 h 571544"/>
              <a:gd name="connsiteX5" fmla="*/ 79062 w 1378725"/>
              <a:gd name="connsiteY5" fmla="*/ 435608 h 571544"/>
              <a:gd name="connsiteX6" fmla="*/ 134222 w 1378725"/>
              <a:gd name="connsiteY6" fmla="*/ 108326 h 571544"/>
              <a:gd name="connsiteX0" fmla="*/ 134222 w 1429660"/>
              <a:gd name="connsiteY0" fmla="*/ 104308 h 567526"/>
              <a:gd name="connsiteX1" fmla="*/ 1135805 w 1429660"/>
              <a:gd name="connsiteY1" fmla="*/ 278 h 567526"/>
              <a:gd name="connsiteX2" fmla="*/ 1428411 w 1429660"/>
              <a:gd name="connsiteY2" fmla="*/ 86898 h 567526"/>
              <a:gd name="connsiteX3" fmla="*/ 1209560 w 1429660"/>
              <a:gd name="connsiteY3" fmla="*/ 562410 h 567526"/>
              <a:gd name="connsiteX4" fmla="*/ 453602 w 1429660"/>
              <a:gd name="connsiteY4" fmla="*/ 478239 h 567526"/>
              <a:gd name="connsiteX5" fmla="*/ 79062 w 1429660"/>
              <a:gd name="connsiteY5" fmla="*/ 431590 h 567526"/>
              <a:gd name="connsiteX6" fmla="*/ 134222 w 1429660"/>
              <a:gd name="connsiteY6" fmla="*/ 104308 h 567526"/>
              <a:gd name="connsiteX0" fmla="*/ 134222 w 1430373"/>
              <a:gd name="connsiteY0" fmla="*/ 104308 h 479957"/>
              <a:gd name="connsiteX1" fmla="*/ 1135805 w 1430373"/>
              <a:gd name="connsiteY1" fmla="*/ 278 h 479957"/>
              <a:gd name="connsiteX2" fmla="*/ 1428411 w 1430373"/>
              <a:gd name="connsiteY2" fmla="*/ 86898 h 479957"/>
              <a:gd name="connsiteX3" fmla="*/ 1263508 w 1430373"/>
              <a:gd name="connsiteY3" fmla="*/ 413820 h 479957"/>
              <a:gd name="connsiteX4" fmla="*/ 453602 w 1430373"/>
              <a:gd name="connsiteY4" fmla="*/ 478239 h 479957"/>
              <a:gd name="connsiteX5" fmla="*/ 79062 w 1430373"/>
              <a:gd name="connsiteY5" fmla="*/ 431590 h 479957"/>
              <a:gd name="connsiteX6" fmla="*/ 134222 w 1430373"/>
              <a:gd name="connsiteY6" fmla="*/ 104308 h 479957"/>
              <a:gd name="connsiteX0" fmla="*/ 136537 w 1432688"/>
              <a:gd name="connsiteY0" fmla="*/ 206950 h 582599"/>
              <a:gd name="connsiteX1" fmla="*/ 1177994 w 1432688"/>
              <a:gd name="connsiteY1" fmla="*/ 50 h 582599"/>
              <a:gd name="connsiteX2" fmla="*/ 1430726 w 1432688"/>
              <a:gd name="connsiteY2" fmla="*/ 189540 h 582599"/>
              <a:gd name="connsiteX3" fmla="*/ 1265823 w 1432688"/>
              <a:gd name="connsiteY3" fmla="*/ 516462 h 582599"/>
              <a:gd name="connsiteX4" fmla="*/ 455917 w 1432688"/>
              <a:gd name="connsiteY4" fmla="*/ 580881 h 582599"/>
              <a:gd name="connsiteX5" fmla="*/ 81377 w 1432688"/>
              <a:gd name="connsiteY5" fmla="*/ 534232 h 582599"/>
              <a:gd name="connsiteX6" fmla="*/ 136537 w 1432688"/>
              <a:gd name="connsiteY6" fmla="*/ 206950 h 582599"/>
              <a:gd name="connsiteX0" fmla="*/ 138193 w 1434344"/>
              <a:gd name="connsiteY0" fmla="*/ 226946 h 602595"/>
              <a:gd name="connsiteX1" fmla="*/ 1207796 w 1434344"/>
              <a:gd name="connsiteY1" fmla="*/ 43 h 602595"/>
              <a:gd name="connsiteX2" fmla="*/ 1432382 w 1434344"/>
              <a:gd name="connsiteY2" fmla="*/ 209536 h 602595"/>
              <a:gd name="connsiteX3" fmla="*/ 1267479 w 1434344"/>
              <a:gd name="connsiteY3" fmla="*/ 536458 h 602595"/>
              <a:gd name="connsiteX4" fmla="*/ 457573 w 1434344"/>
              <a:gd name="connsiteY4" fmla="*/ 600877 h 602595"/>
              <a:gd name="connsiteX5" fmla="*/ 83033 w 1434344"/>
              <a:gd name="connsiteY5" fmla="*/ 554228 h 602595"/>
              <a:gd name="connsiteX6" fmla="*/ 138193 w 1434344"/>
              <a:gd name="connsiteY6" fmla="*/ 226946 h 602595"/>
              <a:gd name="connsiteX0" fmla="*/ 138193 w 1434344"/>
              <a:gd name="connsiteY0" fmla="*/ 226937 h 602586"/>
              <a:gd name="connsiteX1" fmla="*/ 1207796 w 1434344"/>
              <a:gd name="connsiteY1" fmla="*/ 34 h 602586"/>
              <a:gd name="connsiteX2" fmla="*/ 1432382 w 1434344"/>
              <a:gd name="connsiteY2" fmla="*/ 209527 h 602586"/>
              <a:gd name="connsiteX3" fmla="*/ 1267479 w 1434344"/>
              <a:gd name="connsiteY3" fmla="*/ 536449 h 602586"/>
              <a:gd name="connsiteX4" fmla="*/ 457573 w 1434344"/>
              <a:gd name="connsiteY4" fmla="*/ 600868 h 602586"/>
              <a:gd name="connsiteX5" fmla="*/ 83033 w 1434344"/>
              <a:gd name="connsiteY5" fmla="*/ 554219 h 602586"/>
              <a:gd name="connsiteX6" fmla="*/ 138193 w 1434344"/>
              <a:gd name="connsiteY6" fmla="*/ 226937 h 602586"/>
              <a:gd name="connsiteX0" fmla="*/ 138193 w 1433065"/>
              <a:gd name="connsiteY0" fmla="*/ 226937 h 602586"/>
              <a:gd name="connsiteX1" fmla="*/ 1207796 w 1433065"/>
              <a:gd name="connsiteY1" fmla="*/ 34 h 602586"/>
              <a:gd name="connsiteX2" fmla="*/ 1432382 w 1433065"/>
              <a:gd name="connsiteY2" fmla="*/ 209527 h 602586"/>
              <a:gd name="connsiteX3" fmla="*/ 1267479 w 1433065"/>
              <a:gd name="connsiteY3" fmla="*/ 536449 h 602586"/>
              <a:gd name="connsiteX4" fmla="*/ 457573 w 1433065"/>
              <a:gd name="connsiteY4" fmla="*/ 600868 h 602586"/>
              <a:gd name="connsiteX5" fmla="*/ 83033 w 1433065"/>
              <a:gd name="connsiteY5" fmla="*/ 554219 h 602586"/>
              <a:gd name="connsiteX6" fmla="*/ 138193 w 1433065"/>
              <a:gd name="connsiteY6" fmla="*/ 226937 h 602586"/>
              <a:gd name="connsiteX0" fmla="*/ 136950 w 1431822"/>
              <a:gd name="connsiteY0" fmla="*/ 212652 h 588301"/>
              <a:gd name="connsiteX1" fmla="*/ 1185443 w 1431822"/>
              <a:gd name="connsiteY1" fmla="*/ 37 h 588301"/>
              <a:gd name="connsiteX2" fmla="*/ 1431139 w 1431822"/>
              <a:gd name="connsiteY2" fmla="*/ 195242 h 588301"/>
              <a:gd name="connsiteX3" fmla="*/ 1266236 w 1431822"/>
              <a:gd name="connsiteY3" fmla="*/ 522164 h 588301"/>
              <a:gd name="connsiteX4" fmla="*/ 456330 w 1431822"/>
              <a:gd name="connsiteY4" fmla="*/ 586583 h 588301"/>
              <a:gd name="connsiteX5" fmla="*/ 81790 w 1431822"/>
              <a:gd name="connsiteY5" fmla="*/ 539934 h 588301"/>
              <a:gd name="connsiteX6" fmla="*/ 136950 w 1431822"/>
              <a:gd name="connsiteY6" fmla="*/ 212652 h 588301"/>
              <a:gd name="connsiteX0" fmla="*/ 123801 w 1444474"/>
              <a:gd name="connsiteY0" fmla="*/ 218393 h 588327"/>
              <a:gd name="connsiteX1" fmla="*/ 1198095 w 1444474"/>
              <a:gd name="connsiteY1" fmla="*/ 63 h 588327"/>
              <a:gd name="connsiteX2" fmla="*/ 1443791 w 1444474"/>
              <a:gd name="connsiteY2" fmla="*/ 195268 h 588327"/>
              <a:gd name="connsiteX3" fmla="*/ 1278888 w 1444474"/>
              <a:gd name="connsiteY3" fmla="*/ 522190 h 588327"/>
              <a:gd name="connsiteX4" fmla="*/ 468982 w 1444474"/>
              <a:gd name="connsiteY4" fmla="*/ 586609 h 588327"/>
              <a:gd name="connsiteX5" fmla="*/ 94442 w 1444474"/>
              <a:gd name="connsiteY5" fmla="*/ 539960 h 588327"/>
              <a:gd name="connsiteX6" fmla="*/ 123801 w 1444474"/>
              <a:gd name="connsiteY6" fmla="*/ 218393 h 588327"/>
              <a:gd name="connsiteX0" fmla="*/ 108301 w 1428974"/>
              <a:gd name="connsiteY0" fmla="*/ 218393 h 591028"/>
              <a:gd name="connsiteX1" fmla="*/ 1182595 w 1428974"/>
              <a:gd name="connsiteY1" fmla="*/ 63 h 591028"/>
              <a:gd name="connsiteX2" fmla="*/ 1428291 w 1428974"/>
              <a:gd name="connsiteY2" fmla="*/ 195268 h 591028"/>
              <a:gd name="connsiteX3" fmla="*/ 1263388 w 1428974"/>
              <a:gd name="connsiteY3" fmla="*/ 522190 h 591028"/>
              <a:gd name="connsiteX4" fmla="*/ 453482 w 1428974"/>
              <a:gd name="connsiteY4" fmla="*/ 586609 h 591028"/>
              <a:gd name="connsiteX5" fmla="*/ 109433 w 1428974"/>
              <a:gd name="connsiteY5" fmla="*/ 548532 h 591028"/>
              <a:gd name="connsiteX6" fmla="*/ 108301 w 1428974"/>
              <a:gd name="connsiteY6" fmla="*/ 218393 h 591028"/>
              <a:gd name="connsiteX0" fmla="*/ 109826 w 1430499"/>
              <a:gd name="connsiteY0" fmla="*/ 218393 h 591028"/>
              <a:gd name="connsiteX1" fmla="*/ 1184120 w 1430499"/>
              <a:gd name="connsiteY1" fmla="*/ 63 h 591028"/>
              <a:gd name="connsiteX2" fmla="*/ 1429816 w 1430499"/>
              <a:gd name="connsiteY2" fmla="*/ 195268 h 591028"/>
              <a:gd name="connsiteX3" fmla="*/ 1264913 w 1430499"/>
              <a:gd name="connsiteY3" fmla="*/ 522190 h 591028"/>
              <a:gd name="connsiteX4" fmla="*/ 455007 w 1430499"/>
              <a:gd name="connsiteY4" fmla="*/ 586609 h 591028"/>
              <a:gd name="connsiteX5" fmla="*/ 110958 w 1430499"/>
              <a:gd name="connsiteY5" fmla="*/ 548532 h 591028"/>
              <a:gd name="connsiteX6" fmla="*/ 109826 w 1430499"/>
              <a:gd name="connsiteY6" fmla="*/ 218393 h 591028"/>
              <a:gd name="connsiteX0" fmla="*/ 109826 w 1430499"/>
              <a:gd name="connsiteY0" fmla="*/ 218393 h 587752"/>
              <a:gd name="connsiteX1" fmla="*/ 1184120 w 1430499"/>
              <a:gd name="connsiteY1" fmla="*/ 63 h 587752"/>
              <a:gd name="connsiteX2" fmla="*/ 1429816 w 1430499"/>
              <a:gd name="connsiteY2" fmla="*/ 195268 h 587752"/>
              <a:gd name="connsiteX3" fmla="*/ 1264913 w 1430499"/>
              <a:gd name="connsiteY3" fmla="*/ 522190 h 587752"/>
              <a:gd name="connsiteX4" fmla="*/ 455007 w 1430499"/>
              <a:gd name="connsiteY4" fmla="*/ 586609 h 587752"/>
              <a:gd name="connsiteX5" fmla="*/ 110958 w 1430499"/>
              <a:gd name="connsiteY5" fmla="*/ 548532 h 587752"/>
              <a:gd name="connsiteX6" fmla="*/ 109826 w 1430499"/>
              <a:gd name="connsiteY6" fmla="*/ 218393 h 587752"/>
              <a:gd name="connsiteX0" fmla="*/ 106044 w 1436099"/>
              <a:gd name="connsiteY0" fmla="*/ 215523 h 587739"/>
              <a:gd name="connsiteX1" fmla="*/ 1189720 w 1436099"/>
              <a:gd name="connsiteY1" fmla="*/ 50 h 587739"/>
              <a:gd name="connsiteX2" fmla="*/ 1435416 w 1436099"/>
              <a:gd name="connsiteY2" fmla="*/ 195255 h 587739"/>
              <a:gd name="connsiteX3" fmla="*/ 1270513 w 1436099"/>
              <a:gd name="connsiteY3" fmla="*/ 522177 h 587739"/>
              <a:gd name="connsiteX4" fmla="*/ 460607 w 1436099"/>
              <a:gd name="connsiteY4" fmla="*/ 586596 h 587739"/>
              <a:gd name="connsiteX5" fmla="*/ 116558 w 1436099"/>
              <a:gd name="connsiteY5" fmla="*/ 548519 h 587739"/>
              <a:gd name="connsiteX6" fmla="*/ 106044 w 1436099"/>
              <a:gd name="connsiteY6" fmla="*/ 215523 h 587739"/>
              <a:gd name="connsiteX0" fmla="*/ 106044 w 1436099"/>
              <a:gd name="connsiteY0" fmla="*/ 215541 h 587757"/>
              <a:gd name="connsiteX1" fmla="*/ 1189720 w 1436099"/>
              <a:gd name="connsiteY1" fmla="*/ 68 h 587757"/>
              <a:gd name="connsiteX2" fmla="*/ 1435416 w 1436099"/>
              <a:gd name="connsiteY2" fmla="*/ 195273 h 587757"/>
              <a:gd name="connsiteX3" fmla="*/ 1270513 w 1436099"/>
              <a:gd name="connsiteY3" fmla="*/ 522195 h 587757"/>
              <a:gd name="connsiteX4" fmla="*/ 460607 w 1436099"/>
              <a:gd name="connsiteY4" fmla="*/ 586614 h 587757"/>
              <a:gd name="connsiteX5" fmla="*/ 116558 w 1436099"/>
              <a:gd name="connsiteY5" fmla="*/ 548537 h 587757"/>
              <a:gd name="connsiteX6" fmla="*/ 106044 w 1436099"/>
              <a:gd name="connsiteY6" fmla="*/ 215541 h 587757"/>
              <a:gd name="connsiteX0" fmla="*/ 106044 w 1436099"/>
              <a:gd name="connsiteY0" fmla="*/ 215524 h 587740"/>
              <a:gd name="connsiteX1" fmla="*/ 1189720 w 1436099"/>
              <a:gd name="connsiteY1" fmla="*/ 51 h 587740"/>
              <a:gd name="connsiteX2" fmla="*/ 1435416 w 1436099"/>
              <a:gd name="connsiteY2" fmla="*/ 195256 h 587740"/>
              <a:gd name="connsiteX3" fmla="*/ 1270513 w 1436099"/>
              <a:gd name="connsiteY3" fmla="*/ 522178 h 587740"/>
              <a:gd name="connsiteX4" fmla="*/ 460607 w 1436099"/>
              <a:gd name="connsiteY4" fmla="*/ 586597 h 587740"/>
              <a:gd name="connsiteX5" fmla="*/ 116558 w 1436099"/>
              <a:gd name="connsiteY5" fmla="*/ 548520 h 587740"/>
              <a:gd name="connsiteX6" fmla="*/ 106044 w 1436099"/>
              <a:gd name="connsiteY6" fmla="*/ 215524 h 587740"/>
              <a:gd name="connsiteX0" fmla="*/ 106044 w 1438460"/>
              <a:gd name="connsiteY0" fmla="*/ 215524 h 587740"/>
              <a:gd name="connsiteX1" fmla="*/ 1189720 w 1438460"/>
              <a:gd name="connsiteY1" fmla="*/ 51 h 587740"/>
              <a:gd name="connsiteX2" fmla="*/ 1435416 w 1438460"/>
              <a:gd name="connsiteY2" fmla="*/ 195256 h 587740"/>
              <a:gd name="connsiteX3" fmla="*/ 1270513 w 1438460"/>
              <a:gd name="connsiteY3" fmla="*/ 522178 h 587740"/>
              <a:gd name="connsiteX4" fmla="*/ 460607 w 1438460"/>
              <a:gd name="connsiteY4" fmla="*/ 586597 h 587740"/>
              <a:gd name="connsiteX5" fmla="*/ 116558 w 1438460"/>
              <a:gd name="connsiteY5" fmla="*/ 548520 h 587740"/>
              <a:gd name="connsiteX6" fmla="*/ 106044 w 1438460"/>
              <a:gd name="connsiteY6" fmla="*/ 215524 h 587740"/>
              <a:gd name="connsiteX0" fmla="*/ 106044 w 1447592"/>
              <a:gd name="connsiteY0" fmla="*/ 215499 h 587715"/>
              <a:gd name="connsiteX1" fmla="*/ 1189720 w 1447592"/>
              <a:gd name="connsiteY1" fmla="*/ 26 h 587715"/>
              <a:gd name="connsiteX2" fmla="*/ 1444798 w 1447592"/>
              <a:gd name="connsiteY2" fmla="*/ 200946 h 587715"/>
              <a:gd name="connsiteX3" fmla="*/ 1270513 w 1447592"/>
              <a:gd name="connsiteY3" fmla="*/ 522153 h 587715"/>
              <a:gd name="connsiteX4" fmla="*/ 460607 w 1447592"/>
              <a:gd name="connsiteY4" fmla="*/ 586572 h 587715"/>
              <a:gd name="connsiteX5" fmla="*/ 116558 w 1447592"/>
              <a:gd name="connsiteY5" fmla="*/ 548495 h 587715"/>
              <a:gd name="connsiteX6" fmla="*/ 106044 w 1447592"/>
              <a:gd name="connsiteY6" fmla="*/ 215499 h 587715"/>
              <a:gd name="connsiteX0" fmla="*/ 106044 w 1447592"/>
              <a:gd name="connsiteY0" fmla="*/ 215501 h 587717"/>
              <a:gd name="connsiteX1" fmla="*/ 1189720 w 1447592"/>
              <a:gd name="connsiteY1" fmla="*/ 28 h 587717"/>
              <a:gd name="connsiteX2" fmla="*/ 1444798 w 1447592"/>
              <a:gd name="connsiteY2" fmla="*/ 200948 h 587717"/>
              <a:gd name="connsiteX3" fmla="*/ 1270513 w 1447592"/>
              <a:gd name="connsiteY3" fmla="*/ 522155 h 587717"/>
              <a:gd name="connsiteX4" fmla="*/ 460607 w 1447592"/>
              <a:gd name="connsiteY4" fmla="*/ 586574 h 587717"/>
              <a:gd name="connsiteX5" fmla="*/ 116558 w 1447592"/>
              <a:gd name="connsiteY5" fmla="*/ 548497 h 587717"/>
              <a:gd name="connsiteX6" fmla="*/ 106044 w 1447592"/>
              <a:gd name="connsiteY6" fmla="*/ 215501 h 587717"/>
              <a:gd name="connsiteX0" fmla="*/ 106044 w 1447592"/>
              <a:gd name="connsiteY0" fmla="*/ 215497 h 587713"/>
              <a:gd name="connsiteX1" fmla="*/ 1189720 w 1447592"/>
              <a:gd name="connsiteY1" fmla="*/ 24 h 587713"/>
              <a:gd name="connsiteX2" fmla="*/ 1444798 w 1447592"/>
              <a:gd name="connsiteY2" fmla="*/ 200944 h 587713"/>
              <a:gd name="connsiteX3" fmla="*/ 1270513 w 1447592"/>
              <a:gd name="connsiteY3" fmla="*/ 522151 h 587713"/>
              <a:gd name="connsiteX4" fmla="*/ 460607 w 1447592"/>
              <a:gd name="connsiteY4" fmla="*/ 586570 h 587713"/>
              <a:gd name="connsiteX5" fmla="*/ 116558 w 1447592"/>
              <a:gd name="connsiteY5" fmla="*/ 548493 h 587713"/>
              <a:gd name="connsiteX6" fmla="*/ 106044 w 1447592"/>
              <a:gd name="connsiteY6" fmla="*/ 215497 h 587713"/>
              <a:gd name="connsiteX0" fmla="*/ 106044 w 1445306"/>
              <a:gd name="connsiteY0" fmla="*/ 215477 h 587693"/>
              <a:gd name="connsiteX1" fmla="*/ 1189720 w 1445306"/>
              <a:gd name="connsiteY1" fmla="*/ 4 h 587693"/>
              <a:gd name="connsiteX2" fmla="*/ 1442453 w 1445306"/>
              <a:gd name="connsiteY2" fmla="*/ 209497 h 587693"/>
              <a:gd name="connsiteX3" fmla="*/ 1270513 w 1445306"/>
              <a:gd name="connsiteY3" fmla="*/ 522131 h 587693"/>
              <a:gd name="connsiteX4" fmla="*/ 460607 w 1445306"/>
              <a:gd name="connsiteY4" fmla="*/ 586550 h 587693"/>
              <a:gd name="connsiteX5" fmla="*/ 116558 w 1445306"/>
              <a:gd name="connsiteY5" fmla="*/ 548473 h 587693"/>
              <a:gd name="connsiteX6" fmla="*/ 106044 w 1445306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43428"/>
              <a:gd name="connsiteY0" fmla="*/ 215477 h 587693"/>
              <a:gd name="connsiteX1" fmla="*/ 1189720 w 1443428"/>
              <a:gd name="connsiteY1" fmla="*/ 4 h 587693"/>
              <a:gd name="connsiteX2" fmla="*/ 1442453 w 1443428"/>
              <a:gd name="connsiteY2" fmla="*/ 209497 h 587693"/>
              <a:gd name="connsiteX3" fmla="*/ 1270513 w 1443428"/>
              <a:gd name="connsiteY3" fmla="*/ 522131 h 587693"/>
              <a:gd name="connsiteX4" fmla="*/ 460607 w 1443428"/>
              <a:gd name="connsiteY4" fmla="*/ 586550 h 587693"/>
              <a:gd name="connsiteX5" fmla="*/ 116558 w 1443428"/>
              <a:gd name="connsiteY5" fmla="*/ 548473 h 587693"/>
              <a:gd name="connsiteX6" fmla="*/ 106044 w 1443428"/>
              <a:gd name="connsiteY6" fmla="*/ 215477 h 587693"/>
              <a:gd name="connsiteX0" fmla="*/ 106044 w 1427217"/>
              <a:gd name="connsiteY0" fmla="*/ 215504 h 587720"/>
              <a:gd name="connsiteX1" fmla="*/ 1189720 w 1427217"/>
              <a:gd name="connsiteY1" fmla="*/ 31 h 587720"/>
              <a:gd name="connsiteX2" fmla="*/ 1426034 w 1427217"/>
              <a:gd name="connsiteY2" fmla="*/ 229527 h 587720"/>
              <a:gd name="connsiteX3" fmla="*/ 1270513 w 1427217"/>
              <a:gd name="connsiteY3" fmla="*/ 522158 h 587720"/>
              <a:gd name="connsiteX4" fmla="*/ 460607 w 1427217"/>
              <a:gd name="connsiteY4" fmla="*/ 586577 h 587720"/>
              <a:gd name="connsiteX5" fmla="*/ 116558 w 1427217"/>
              <a:gd name="connsiteY5" fmla="*/ 548500 h 587720"/>
              <a:gd name="connsiteX6" fmla="*/ 106044 w 1427217"/>
              <a:gd name="connsiteY6" fmla="*/ 215504 h 587720"/>
              <a:gd name="connsiteX0" fmla="*/ 106044 w 1438890"/>
              <a:gd name="connsiteY0" fmla="*/ 215488 h 587704"/>
              <a:gd name="connsiteX1" fmla="*/ 1189720 w 1438890"/>
              <a:gd name="connsiteY1" fmla="*/ 15 h 587704"/>
              <a:gd name="connsiteX2" fmla="*/ 1437864 w 1438890"/>
              <a:gd name="connsiteY2" fmla="*/ 224749 h 587704"/>
              <a:gd name="connsiteX3" fmla="*/ 1270513 w 1438890"/>
              <a:gd name="connsiteY3" fmla="*/ 522142 h 587704"/>
              <a:gd name="connsiteX4" fmla="*/ 460607 w 1438890"/>
              <a:gd name="connsiteY4" fmla="*/ 586561 h 587704"/>
              <a:gd name="connsiteX5" fmla="*/ 116558 w 1438890"/>
              <a:gd name="connsiteY5" fmla="*/ 548484 h 587704"/>
              <a:gd name="connsiteX6" fmla="*/ 106044 w 1438890"/>
              <a:gd name="connsiteY6" fmla="*/ 215488 h 587704"/>
              <a:gd name="connsiteX0" fmla="*/ 106044 w 1438890"/>
              <a:gd name="connsiteY0" fmla="*/ 215488 h 587704"/>
              <a:gd name="connsiteX1" fmla="*/ 1189720 w 1438890"/>
              <a:gd name="connsiteY1" fmla="*/ 15 h 587704"/>
              <a:gd name="connsiteX2" fmla="*/ 1437864 w 1438890"/>
              <a:gd name="connsiteY2" fmla="*/ 224749 h 587704"/>
              <a:gd name="connsiteX3" fmla="*/ 1270513 w 1438890"/>
              <a:gd name="connsiteY3" fmla="*/ 522142 h 587704"/>
              <a:gd name="connsiteX4" fmla="*/ 460607 w 1438890"/>
              <a:gd name="connsiteY4" fmla="*/ 586561 h 587704"/>
              <a:gd name="connsiteX5" fmla="*/ 116558 w 1438890"/>
              <a:gd name="connsiteY5" fmla="*/ 548484 h 587704"/>
              <a:gd name="connsiteX6" fmla="*/ 106044 w 1438890"/>
              <a:gd name="connsiteY6" fmla="*/ 215488 h 587704"/>
              <a:gd name="connsiteX0" fmla="*/ 106044 w 1438107"/>
              <a:gd name="connsiteY0" fmla="*/ 215488 h 587704"/>
              <a:gd name="connsiteX1" fmla="*/ 1189720 w 1438107"/>
              <a:gd name="connsiteY1" fmla="*/ 15 h 587704"/>
              <a:gd name="connsiteX2" fmla="*/ 1437864 w 1438107"/>
              <a:gd name="connsiteY2" fmla="*/ 224749 h 587704"/>
              <a:gd name="connsiteX3" fmla="*/ 1270513 w 1438107"/>
              <a:gd name="connsiteY3" fmla="*/ 522142 h 587704"/>
              <a:gd name="connsiteX4" fmla="*/ 460607 w 1438107"/>
              <a:gd name="connsiteY4" fmla="*/ 586561 h 587704"/>
              <a:gd name="connsiteX5" fmla="*/ 116558 w 1438107"/>
              <a:gd name="connsiteY5" fmla="*/ 548484 h 587704"/>
              <a:gd name="connsiteX6" fmla="*/ 106044 w 1438107"/>
              <a:gd name="connsiteY6" fmla="*/ 215488 h 587704"/>
              <a:gd name="connsiteX0" fmla="*/ 106044 w 1440073"/>
              <a:gd name="connsiteY0" fmla="*/ 215481 h 587697"/>
              <a:gd name="connsiteX1" fmla="*/ 1189720 w 1440073"/>
              <a:gd name="connsiteY1" fmla="*/ 8 h 587697"/>
              <a:gd name="connsiteX2" fmla="*/ 1439836 w 1440073"/>
              <a:gd name="connsiteY2" fmla="*/ 222361 h 587697"/>
              <a:gd name="connsiteX3" fmla="*/ 1270513 w 1440073"/>
              <a:gd name="connsiteY3" fmla="*/ 522135 h 587697"/>
              <a:gd name="connsiteX4" fmla="*/ 460607 w 1440073"/>
              <a:gd name="connsiteY4" fmla="*/ 586554 h 587697"/>
              <a:gd name="connsiteX5" fmla="*/ 116558 w 1440073"/>
              <a:gd name="connsiteY5" fmla="*/ 548477 h 587697"/>
              <a:gd name="connsiteX6" fmla="*/ 106044 w 1440073"/>
              <a:gd name="connsiteY6" fmla="*/ 215481 h 587697"/>
              <a:gd name="connsiteX0" fmla="*/ 106044 w 1440073"/>
              <a:gd name="connsiteY0" fmla="*/ 215481 h 587697"/>
              <a:gd name="connsiteX1" fmla="*/ 1189720 w 1440073"/>
              <a:gd name="connsiteY1" fmla="*/ 8 h 587697"/>
              <a:gd name="connsiteX2" fmla="*/ 1439836 w 1440073"/>
              <a:gd name="connsiteY2" fmla="*/ 222361 h 587697"/>
              <a:gd name="connsiteX3" fmla="*/ 1270513 w 1440073"/>
              <a:gd name="connsiteY3" fmla="*/ 522135 h 587697"/>
              <a:gd name="connsiteX4" fmla="*/ 460607 w 1440073"/>
              <a:gd name="connsiteY4" fmla="*/ 586554 h 587697"/>
              <a:gd name="connsiteX5" fmla="*/ 116558 w 1440073"/>
              <a:gd name="connsiteY5" fmla="*/ 548477 h 587697"/>
              <a:gd name="connsiteX6" fmla="*/ 106044 w 1440073"/>
              <a:gd name="connsiteY6" fmla="*/ 215481 h 587697"/>
              <a:gd name="connsiteX0" fmla="*/ 106044 w 1440635"/>
              <a:gd name="connsiteY0" fmla="*/ 215481 h 587697"/>
              <a:gd name="connsiteX1" fmla="*/ 1189720 w 1440635"/>
              <a:gd name="connsiteY1" fmla="*/ 8 h 587697"/>
              <a:gd name="connsiteX2" fmla="*/ 1439836 w 1440635"/>
              <a:gd name="connsiteY2" fmla="*/ 222361 h 587697"/>
              <a:gd name="connsiteX3" fmla="*/ 1270513 w 1440635"/>
              <a:gd name="connsiteY3" fmla="*/ 522135 h 587697"/>
              <a:gd name="connsiteX4" fmla="*/ 460607 w 1440635"/>
              <a:gd name="connsiteY4" fmla="*/ 586554 h 587697"/>
              <a:gd name="connsiteX5" fmla="*/ 116558 w 1440635"/>
              <a:gd name="connsiteY5" fmla="*/ 548477 h 587697"/>
              <a:gd name="connsiteX6" fmla="*/ 106044 w 1440635"/>
              <a:gd name="connsiteY6" fmla="*/ 215481 h 587697"/>
              <a:gd name="connsiteX0" fmla="*/ 106044 w 1440540"/>
              <a:gd name="connsiteY0" fmla="*/ 215481 h 587697"/>
              <a:gd name="connsiteX1" fmla="*/ 1189720 w 1440540"/>
              <a:gd name="connsiteY1" fmla="*/ 8 h 587697"/>
              <a:gd name="connsiteX2" fmla="*/ 1439836 w 1440540"/>
              <a:gd name="connsiteY2" fmla="*/ 222361 h 587697"/>
              <a:gd name="connsiteX3" fmla="*/ 1270513 w 1440540"/>
              <a:gd name="connsiteY3" fmla="*/ 522135 h 587697"/>
              <a:gd name="connsiteX4" fmla="*/ 460607 w 1440540"/>
              <a:gd name="connsiteY4" fmla="*/ 586554 h 587697"/>
              <a:gd name="connsiteX5" fmla="*/ 116558 w 1440540"/>
              <a:gd name="connsiteY5" fmla="*/ 548477 h 587697"/>
              <a:gd name="connsiteX6" fmla="*/ 106044 w 1440540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6044 w 1440147"/>
              <a:gd name="connsiteY0" fmla="*/ 215481 h 587697"/>
              <a:gd name="connsiteX1" fmla="*/ 1189720 w 1440147"/>
              <a:gd name="connsiteY1" fmla="*/ 8 h 587697"/>
              <a:gd name="connsiteX2" fmla="*/ 1439836 w 1440147"/>
              <a:gd name="connsiteY2" fmla="*/ 222361 h 587697"/>
              <a:gd name="connsiteX3" fmla="*/ 1270513 w 1440147"/>
              <a:gd name="connsiteY3" fmla="*/ 522135 h 587697"/>
              <a:gd name="connsiteX4" fmla="*/ 460607 w 1440147"/>
              <a:gd name="connsiteY4" fmla="*/ 586554 h 587697"/>
              <a:gd name="connsiteX5" fmla="*/ 116558 w 1440147"/>
              <a:gd name="connsiteY5" fmla="*/ 548477 h 587697"/>
              <a:gd name="connsiteX6" fmla="*/ 106044 w 1440147"/>
              <a:gd name="connsiteY6" fmla="*/ 215481 h 587697"/>
              <a:gd name="connsiteX0" fmla="*/ 107841 w 1441944"/>
              <a:gd name="connsiteY0" fmla="*/ 220243 h 592459"/>
              <a:gd name="connsiteX1" fmla="*/ 1217150 w 1441944"/>
              <a:gd name="connsiteY1" fmla="*/ 7 h 592459"/>
              <a:gd name="connsiteX2" fmla="*/ 1441633 w 1441944"/>
              <a:gd name="connsiteY2" fmla="*/ 227123 h 592459"/>
              <a:gd name="connsiteX3" fmla="*/ 1272310 w 1441944"/>
              <a:gd name="connsiteY3" fmla="*/ 526897 h 592459"/>
              <a:gd name="connsiteX4" fmla="*/ 462404 w 1441944"/>
              <a:gd name="connsiteY4" fmla="*/ 591316 h 592459"/>
              <a:gd name="connsiteX5" fmla="*/ 118355 w 1441944"/>
              <a:gd name="connsiteY5" fmla="*/ 553239 h 592459"/>
              <a:gd name="connsiteX6" fmla="*/ 107841 w 1441944"/>
              <a:gd name="connsiteY6" fmla="*/ 220243 h 592459"/>
              <a:gd name="connsiteX0" fmla="*/ 106874 w 1440977"/>
              <a:gd name="connsiteY0" fmla="*/ 215481 h 587697"/>
              <a:gd name="connsiteX1" fmla="*/ 1202380 w 1440977"/>
              <a:gd name="connsiteY1" fmla="*/ 8 h 587697"/>
              <a:gd name="connsiteX2" fmla="*/ 1440666 w 1440977"/>
              <a:gd name="connsiteY2" fmla="*/ 222361 h 587697"/>
              <a:gd name="connsiteX3" fmla="*/ 1271343 w 1440977"/>
              <a:gd name="connsiteY3" fmla="*/ 522135 h 587697"/>
              <a:gd name="connsiteX4" fmla="*/ 461437 w 1440977"/>
              <a:gd name="connsiteY4" fmla="*/ 586554 h 587697"/>
              <a:gd name="connsiteX5" fmla="*/ 117388 w 1440977"/>
              <a:gd name="connsiteY5" fmla="*/ 548477 h 587697"/>
              <a:gd name="connsiteX6" fmla="*/ 106874 w 1440977"/>
              <a:gd name="connsiteY6" fmla="*/ 215481 h 587697"/>
              <a:gd name="connsiteX0" fmla="*/ 106874 w 1440917"/>
              <a:gd name="connsiteY0" fmla="*/ 215481 h 587697"/>
              <a:gd name="connsiteX1" fmla="*/ 1202380 w 1440917"/>
              <a:gd name="connsiteY1" fmla="*/ 8 h 587697"/>
              <a:gd name="connsiteX2" fmla="*/ 1440666 w 1440917"/>
              <a:gd name="connsiteY2" fmla="*/ 222361 h 587697"/>
              <a:gd name="connsiteX3" fmla="*/ 1271343 w 1440917"/>
              <a:gd name="connsiteY3" fmla="*/ 522135 h 587697"/>
              <a:gd name="connsiteX4" fmla="*/ 461437 w 1440917"/>
              <a:gd name="connsiteY4" fmla="*/ 586554 h 587697"/>
              <a:gd name="connsiteX5" fmla="*/ 117388 w 1440917"/>
              <a:gd name="connsiteY5" fmla="*/ 548477 h 587697"/>
              <a:gd name="connsiteX6" fmla="*/ 106874 w 1440917"/>
              <a:gd name="connsiteY6" fmla="*/ 215481 h 587697"/>
              <a:gd name="connsiteX0" fmla="*/ 106874 w 1440917"/>
              <a:gd name="connsiteY0" fmla="*/ 215481 h 587697"/>
              <a:gd name="connsiteX1" fmla="*/ 1202380 w 1440917"/>
              <a:gd name="connsiteY1" fmla="*/ 8 h 587697"/>
              <a:gd name="connsiteX2" fmla="*/ 1440666 w 1440917"/>
              <a:gd name="connsiteY2" fmla="*/ 222361 h 587697"/>
              <a:gd name="connsiteX3" fmla="*/ 1271343 w 1440917"/>
              <a:gd name="connsiteY3" fmla="*/ 522135 h 587697"/>
              <a:gd name="connsiteX4" fmla="*/ 461437 w 1440917"/>
              <a:gd name="connsiteY4" fmla="*/ 586554 h 587697"/>
              <a:gd name="connsiteX5" fmla="*/ 117388 w 1440917"/>
              <a:gd name="connsiteY5" fmla="*/ 548477 h 587697"/>
              <a:gd name="connsiteX6" fmla="*/ 106874 w 1440917"/>
              <a:gd name="connsiteY6" fmla="*/ 215481 h 587697"/>
              <a:gd name="connsiteX0" fmla="*/ 106874 w 1441065"/>
              <a:gd name="connsiteY0" fmla="*/ 215481 h 587697"/>
              <a:gd name="connsiteX1" fmla="*/ 1202380 w 1441065"/>
              <a:gd name="connsiteY1" fmla="*/ 8 h 587697"/>
              <a:gd name="connsiteX2" fmla="*/ 1440666 w 1441065"/>
              <a:gd name="connsiteY2" fmla="*/ 222361 h 587697"/>
              <a:gd name="connsiteX3" fmla="*/ 1271343 w 1441065"/>
              <a:gd name="connsiteY3" fmla="*/ 522135 h 587697"/>
              <a:gd name="connsiteX4" fmla="*/ 461437 w 1441065"/>
              <a:gd name="connsiteY4" fmla="*/ 586554 h 587697"/>
              <a:gd name="connsiteX5" fmla="*/ 117388 w 1441065"/>
              <a:gd name="connsiteY5" fmla="*/ 548477 h 587697"/>
              <a:gd name="connsiteX6" fmla="*/ 106874 w 1441065"/>
              <a:gd name="connsiteY6" fmla="*/ 215481 h 587697"/>
              <a:gd name="connsiteX0" fmla="*/ 106874 w 1440975"/>
              <a:gd name="connsiteY0" fmla="*/ 215481 h 588270"/>
              <a:gd name="connsiteX1" fmla="*/ 1202380 w 1440975"/>
              <a:gd name="connsiteY1" fmla="*/ 8 h 588270"/>
              <a:gd name="connsiteX2" fmla="*/ 1440666 w 1440975"/>
              <a:gd name="connsiteY2" fmla="*/ 222361 h 588270"/>
              <a:gd name="connsiteX3" fmla="*/ 1265427 w 1440975"/>
              <a:gd name="connsiteY3" fmla="*/ 512610 h 588270"/>
              <a:gd name="connsiteX4" fmla="*/ 461437 w 1440975"/>
              <a:gd name="connsiteY4" fmla="*/ 586554 h 588270"/>
              <a:gd name="connsiteX5" fmla="*/ 117388 w 1440975"/>
              <a:gd name="connsiteY5" fmla="*/ 548477 h 588270"/>
              <a:gd name="connsiteX6" fmla="*/ 106874 w 1440975"/>
              <a:gd name="connsiteY6" fmla="*/ 215481 h 588270"/>
              <a:gd name="connsiteX0" fmla="*/ 106874 w 1441268"/>
              <a:gd name="connsiteY0" fmla="*/ 215481 h 587979"/>
              <a:gd name="connsiteX1" fmla="*/ 1202380 w 1441268"/>
              <a:gd name="connsiteY1" fmla="*/ 8 h 587979"/>
              <a:gd name="connsiteX2" fmla="*/ 1440666 w 1441268"/>
              <a:gd name="connsiteY2" fmla="*/ 222361 h 587979"/>
              <a:gd name="connsiteX3" fmla="*/ 1279230 w 1441268"/>
              <a:gd name="connsiteY3" fmla="*/ 517373 h 587979"/>
              <a:gd name="connsiteX4" fmla="*/ 461437 w 1441268"/>
              <a:gd name="connsiteY4" fmla="*/ 586554 h 587979"/>
              <a:gd name="connsiteX5" fmla="*/ 117388 w 1441268"/>
              <a:gd name="connsiteY5" fmla="*/ 548477 h 587979"/>
              <a:gd name="connsiteX6" fmla="*/ 106874 w 1441268"/>
              <a:gd name="connsiteY6" fmla="*/ 215481 h 587979"/>
              <a:gd name="connsiteX0" fmla="*/ 106874 w 1440956"/>
              <a:gd name="connsiteY0" fmla="*/ 215481 h 587979"/>
              <a:gd name="connsiteX1" fmla="*/ 1202380 w 1440956"/>
              <a:gd name="connsiteY1" fmla="*/ 8 h 587979"/>
              <a:gd name="connsiteX2" fmla="*/ 1440666 w 1440956"/>
              <a:gd name="connsiteY2" fmla="*/ 222361 h 587979"/>
              <a:gd name="connsiteX3" fmla="*/ 1279230 w 1440956"/>
              <a:gd name="connsiteY3" fmla="*/ 517373 h 587979"/>
              <a:gd name="connsiteX4" fmla="*/ 461437 w 1440956"/>
              <a:gd name="connsiteY4" fmla="*/ 586554 h 587979"/>
              <a:gd name="connsiteX5" fmla="*/ 117388 w 1440956"/>
              <a:gd name="connsiteY5" fmla="*/ 548477 h 587979"/>
              <a:gd name="connsiteX6" fmla="*/ 106874 w 1440956"/>
              <a:gd name="connsiteY6" fmla="*/ 215481 h 587979"/>
              <a:gd name="connsiteX0" fmla="*/ 106874 w 1440745"/>
              <a:gd name="connsiteY0" fmla="*/ 215481 h 587979"/>
              <a:gd name="connsiteX1" fmla="*/ 1202380 w 1440745"/>
              <a:gd name="connsiteY1" fmla="*/ 8 h 587979"/>
              <a:gd name="connsiteX2" fmla="*/ 1440666 w 1440745"/>
              <a:gd name="connsiteY2" fmla="*/ 222361 h 587979"/>
              <a:gd name="connsiteX3" fmla="*/ 1279230 w 1440745"/>
              <a:gd name="connsiteY3" fmla="*/ 517373 h 587979"/>
              <a:gd name="connsiteX4" fmla="*/ 461437 w 1440745"/>
              <a:gd name="connsiteY4" fmla="*/ 586554 h 587979"/>
              <a:gd name="connsiteX5" fmla="*/ 117388 w 1440745"/>
              <a:gd name="connsiteY5" fmla="*/ 548477 h 587979"/>
              <a:gd name="connsiteX6" fmla="*/ 106874 w 1440745"/>
              <a:gd name="connsiteY6" fmla="*/ 215481 h 587979"/>
              <a:gd name="connsiteX0" fmla="*/ 106874 w 1440770"/>
              <a:gd name="connsiteY0" fmla="*/ 215481 h 587979"/>
              <a:gd name="connsiteX1" fmla="*/ 1202380 w 1440770"/>
              <a:gd name="connsiteY1" fmla="*/ 8 h 587979"/>
              <a:gd name="connsiteX2" fmla="*/ 1440666 w 1440770"/>
              <a:gd name="connsiteY2" fmla="*/ 222361 h 587979"/>
              <a:gd name="connsiteX3" fmla="*/ 1298948 w 1440770"/>
              <a:gd name="connsiteY3" fmla="*/ 517373 h 587979"/>
              <a:gd name="connsiteX4" fmla="*/ 461437 w 1440770"/>
              <a:gd name="connsiteY4" fmla="*/ 586554 h 587979"/>
              <a:gd name="connsiteX5" fmla="*/ 117388 w 1440770"/>
              <a:gd name="connsiteY5" fmla="*/ 548477 h 587979"/>
              <a:gd name="connsiteX6" fmla="*/ 106874 w 1440770"/>
              <a:gd name="connsiteY6" fmla="*/ 215481 h 587979"/>
              <a:gd name="connsiteX0" fmla="*/ 106874 w 1440756"/>
              <a:gd name="connsiteY0" fmla="*/ 215481 h 588270"/>
              <a:gd name="connsiteX1" fmla="*/ 1202380 w 1440756"/>
              <a:gd name="connsiteY1" fmla="*/ 8 h 588270"/>
              <a:gd name="connsiteX2" fmla="*/ 1440666 w 1440756"/>
              <a:gd name="connsiteY2" fmla="*/ 222361 h 588270"/>
              <a:gd name="connsiteX3" fmla="*/ 1289088 w 1440756"/>
              <a:gd name="connsiteY3" fmla="*/ 512610 h 588270"/>
              <a:gd name="connsiteX4" fmla="*/ 461437 w 1440756"/>
              <a:gd name="connsiteY4" fmla="*/ 586554 h 588270"/>
              <a:gd name="connsiteX5" fmla="*/ 117388 w 1440756"/>
              <a:gd name="connsiteY5" fmla="*/ 548477 h 588270"/>
              <a:gd name="connsiteX6" fmla="*/ 106874 w 1440756"/>
              <a:gd name="connsiteY6" fmla="*/ 215481 h 588270"/>
              <a:gd name="connsiteX0" fmla="*/ 105355 w 1439237"/>
              <a:gd name="connsiteY0" fmla="*/ 205957 h 578746"/>
              <a:gd name="connsiteX1" fmla="*/ 1179171 w 1439237"/>
              <a:gd name="connsiteY1" fmla="*/ 9 h 578746"/>
              <a:gd name="connsiteX2" fmla="*/ 1439147 w 1439237"/>
              <a:gd name="connsiteY2" fmla="*/ 212837 h 578746"/>
              <a:gd name="connsiteX3" fmla="*/ 1287569 w 1439237"/>
              <a:gd name="connsiteY3" fmla="*/ 503086 h 578746"/>
              <a:gd name="connsiteX4" fmla="*/ 459918 w 1439237"/>
              <a:gd name="connsiteY4" fmla="*/ 577030 h 578746"/>
              <a:gd name="connsiteX5" fmla="*/ 115869 w 1439237"/>
              <a:gd name="connsiteY5" fmla="*/ 538953 h 578746"/>
              <a:gd name="connsiteX6" fmla="*/ 105355 w 1439237"/>
              <a:gd name="connsiteY6" fmla="*/ 205957 h 578746"/>
              <a:gd name="connsiteX0" fmla="*/ 107149 w 1441031"/>
              <a:gd name="connsiteY0" fmla="*/ 220242 h 593031"/>
              <a:gd name="connsiteX1" fmla="*/ 1206599 w 1441031"/>
              <a:gd name="connsiteY1" fmla="*/ 7 h 593031"/>
              <a:gd name="connsiteX2" fmla="*/ 1440941 w 1441031"/>
              <a:gd name="connsiteY2" fmla="*/ 227122 h 593031"/>
              <a:gd name="connsiteX3" fmla="*/ 1289363 w 1441031"/>
              <a:gd name="connsiteY3" fmla="*/ 517371 h 593031"/>
              <a:gd name="connsiteX4" fmla="*/ 461712 w 1441031"/>
              <a:gd name="connsiteY4" fmla="*/ 591315 h 593031"/>
              <a:gd name="connsiteX5" fmla="*/ 117663 w 1441031"/>
              <a:gd name="connsiteY5" fmla="*/ 553238 h 593031"/>
              <a:gd name="connsiteX6" fmla="*/ 107149 w 1441031"/>
              <a:gd name="connsiteY6" fmla="*/ 220242 h 593031"/>
              <a:gd name="connsiteX0" fmla="*/ 107149 w 1444969"/>
              <a:gd name="connsiteY0" fmla="*/ 220596 h 593385"/>
              <a:gd name="connsiteX1" fmla="*/ 1206599 w 1444969"/>
              <a:gd name="connsiteY1" fmla="*/ 361 h 593385"/>
              <a:gd name="connsiteX2" fmla="*/ 1444884 w 1444969"/>
              <a:gd name="connsiteY2" fmla="*/ 270339 h 593385"/>
              <a:gd name="connsiteX3" fmla="*/ 1289363 w 1444969"/>
              <a:gd name="connsiteY3" fmla="*/ 517725 h 593385"/>
              <a:gd name="connsiteX4" fmla="*/ 461712 w 1444969"/>
              <a:gd name="connsiteY4" fmla="*/ 591669 h 593385"/>
              <a:gd name="connsiteX5" fmla="*/ 117663 w 1444969"/>
              <a:gd name="connsiteY5" fmla="*/ 553592 h 593385"/>
              <a:gd name="connsiteX6" fmla="*/ 107149 w 1444969"/>
              <a:gd name="connsiteY6" fmla="*/ 220596 h 593385"/>
              <a:gd name="connsiteX0" fmla="*/ 107149 w 1442999"/>
              <a:gd name="connsiteY0" fmla="*/ 220425 h 593214"/>
              <a:gd name="connsiteX1" fmla="*/ 1206599 w 1442999"/>
              <a:gd name="connsiteY1" fmla="*/ 190 h 593214"/>
              <a:gd name="connsiteX2" fmla="*/ 1442912 w 1442999"/>
              <a:gd name="connsiteY2" fmla="*/ 255881 h 593214"/>
              <a:gd name="connsiteX3" fmla="*/ 1289363 w 1442999"/>
              <a:gd name="connsiteY3" fmla="*/ 517554 h 593214"/>
              <a:gd name="connsiteX4" fmla="*/ 461712 w 1442999"/>
              <a:gd name="connsiteY4" fmla="*/ 591498 h 593214"/>
              <a:gd name="connsiteX5" fmla="*/ 117663 w 1442999"/>
              <a:gd name="connsiteY5" fmla="*/ 553421 h 593214"/>
              <a:gd name="connsiteX6" fmla="*/ 107149 w 1442999"/>
              <a:gd name="connsiteY6" fmla="*/ 220425 h 593214"/>
              <a:gd name="connsiteX0" fmla="*/ 116435 w 1429964"/>
              <a:gd name="connsiteY0" fmla="*/ 173884 h 594388"/>
              <a:gd name="connsiteX1" fmla="*/ 1193564 w 1429964"/>
              <a:gd name="connsiteY1" fmla="*/ 1364 h 594388"/>
              <a:gd name="connsiteX2" fmla="*/ 1429877 w 1429964"/>
              <a:gd name="connsiteY2" fmla="*/ 257055 h 594388"/>
              <a:gd name="connsiteX3" fmla="*/ 1276328 w 1429964"/>
              <a:gd name="connsiteY3" fmla="*/ 518728 h 594388"/>
              <a:gd name="connsiteX4" fmla="*/ 448677 w 1429964"/>
              <a:gd name="connsiteY4" fmla="*/ 592672 h 594388"/>
              <a:gd name="connsiteX5" fmla="*/ 104628 w 1429964"/>
              <a:gd name="connsiteY5" fmla="*/ 554595 h 594388"/>
              <a:gd name="connsiteX6" fmla="*/ 116435 w 1429964"/>
              <a:gd name="connsiteY6" fmla="*/ 173884 h 594388"/>
              <a:gd name="connsiteX0" fmla="*/ 119693 w 1433222"/>
              <a:gd name="connsiteY0" fmla="*/ 173885 h 594429"/>
              <a:gd name="connsiteX1" fmla="*/ 1196822 w 1433222"/>
              <a:gd name="connsiteY1" fmla="*/ 1365 h 594429"/>
              <a:gd name="connsiteX2" fmla="*/ 1433135 w 1433222"/>
              <a:gd name="connsiteY2" fmla="*/ 257056 h 594429"/>
              <a:gd name="connsiteX3" fmla="*/ 1279586 w 1433222"/>
              <a:gd name="connsiteY3" fmla="*/ 518729 h 594429"/>
              <a:gd name="connsiteX4" fmla="*/ 451935 w 1433222"/>
              <a:gd name="connsiteY4" fmla="*/ 592673 h 594429"/>
              <a:gd name="connsiteX5" fmla="*/ 101565 w 1433222"/>
              <a:gd name="connsiteY5" fmla="*/ 555036 h 594429"/>
              <a:gd name="connsiteX6" fmla="*/ 119693 w 1433222"/>
              <a:gd name="connsiteY6" fmla="*/ 173885 h 594429"/>
              <a:gd name="connsiteX0" fmla="*/ 119693 w 1433222"/>
              <a:gd name="connsiteY0" fmla="*/ 173885 h 594430"/>
              <a:gd name="connsiteX1" fmla="*/ 1196822 w 1433222"/>
              <a:gd name="connsiteY1" fmla="*/ 1365 h 594430"/>
              <a:gd name="connsiteX2" fmla="*/ 1433135 w 1433222"/>
              <a:gd name="connsiteY2" fmla="*/ 257056 h 594430"/>
              <a:gd name="connsiteX3" fmla="*/ 1279586 w 1433222"/>
              <a:gd name="connsiteY3" fmla="*/ 518729 h 594430"/>
              <a:gd name="connsiteX4" fmla="*/ 451935 w 1433222"/>
              <a:gd name="connsiteY4" fmla="*/ 592673 h 594430"/>
              <a:gd name="connsiteX5" fmla="*/ 101565 w 1433222"/>
              <a:gd name="connsiteY5" fmla="*/ 555036 h 594430"/>
              <a:gd name="connsiteX6" fmla="*/ 119693 w 1433222"/>
              <a:gd name="connsiteY6" fmla="*/ 173885 h 594430"/>
              <a:gd name="connsiteX0" fmla="*/ 119693 w 1433222"/>
              <a:gd name="connsiteY0" fmla="*/ 173885 h 598439"/>
              <a:gd name="connsiteX1" fmla="*/ 1196822 w 1433222"/>
              <a:gd name="connsiteY1" fmla="*/ 1365 h 598439"/>
              <a:gd name="connsiteX2" fmla="*/ 1433135 w 1433222"/>
              <a:gd name="connsiteY2" fmla="*/ 257056 h 598439"/>
              <a:gd name="connsiteX3" fmla="*/ 1279586 w 1433222"/>
              <a:gd name="connsiteY3" fmla="*/ 518729 h 598439"/>
              <a:gd name="connsiteX4" fmla="*/ 451935 w 1433222"/>
              <a:gd name="connsiteY4" fmla="*/ 592673 h 598439"/>
              <a:gd name="connsiteX5" fmla="*/ 101565 w 1433222"/>
              <a:gd name="connsiteY5" fmla="*/ 555036 h 598439"/>
              <a:gd name="connsiteX6" fmla="*/ 119693 w 1433222"/>
              <a:gd name="connsiteY6" fmla="*/ 173885 h 598439"/>
              <a:gd name="connsiteX0" fmla="*/ 122584 w 1436113"/>
              <a:gd name="connsiteY0" fmla="*/ 173913 h 604306"/>
              <a:gd name="connsiteX1" fmla="*/ 1199713 w 1436113"/>
              <a:gd name="connsiteY1" fmla="*/ 1393 h 604306"/>
              <a:gd name="connsiteX2" fmla="*/ 1436026 w 1436113"/>
              <a:gd name="connsiteY2" fmla="*/ 257084 h 604306"/>
              <a:gd name="connsiteX3" fmla="*/ 1282477 w 1436113"/>
              <a:gd name="connsiteY3" fmla="*/ 518757 h 604306"/>
              <a:gd name="connsiteX4" fmla="*/ 454826 w 1436113"/>
              <a:gd name="connsiteY4" fmla="*/ 592701 h 604306"/>
              <a:gd name="connsiteX5" fmla="*/ 98981 w 1436113"/>
              <a:gd name="connsiteY5" fmla="*/ 568634 h 604306"/>
              <a:gd name="connsiteX6" fmla="*/ 122584 w 1436113"/>
              <a:gd name="connsiteY6" fmla="*/ 173913 h 604306"/>
              <a:gd name="connsiteX0" fmla="*/ 118553 w 1432082"/>
              <a:gd name="connsiteY0" fmla="*/ 173913 h 604306"/>
              <a:gd name="connsiteX1" fmla="*/ 1195682 w 1432082"/>
              <a:gd name="connsiteY1" fmla="*/ 1393 h 604306"/>
              <a:gd name="connsiteX2" fmla="*/ 1431995 w 1432082"/>
              <a:gd name="connsiteY2" fmla="*/ 257084 h 604306"/>
              <a:gd name="connsiteX3" fmla="*/ 1278446 w 1432082"/>
              <a:gd name="connsiteY3" fmla="*/ 518757 h 604306"/>
              <a:gd name="connsiteX4" fmla="*/ 450795 w 1432082"/>
              <a:gd name="connsiteY4" fmla="*/ 592701 h 604306"/>
              <a:gd name="connsiteX5" fmla="*/ 94950 w 1432082"/>
              <a:gd name="connsiteY5" fmla="*/ 568634 h 604306"/>
              <a:gd name="connsiteX6" fmla="*/ 118553 w 1432082"/>
              <a:gd name="connsiteY6" fmla="*/ 173913 h 604306"/>
              <a:gd name="connsiteX0" fmla="*/ 118553 w 1661999"/>
              <a:gd name="connsiteY0" fmla="*/ 176798 h 607191"/>
              <a:gd name="connsiteX1" fmla="*/ 1195682 w 1661999"/>
              <a:gd name="connsiteY1" fmla="*/ 4278 h 607191"/>
              <a:gd name="connsiteX2" fmla="*/ 1661978 w 1661999"/>
              <a:gd name="connsiteY2" fmla="*/ 338071 h 607191"/>
              <a:gd name="connsiteX3" fmla="*/ 1278446 w 1661999"/>
              <a:gd name="connsiteY3" fmla="*/ 521642 h 607191"/>
              <a:gd name="connsiteX4" fmla="*/ 450795 w 1661999"/>
              <a:gd name="connsiteY4" fmla="*/ 595586 h 607191"/>
              <a:gd name="connsiteX5" fmla="*/ 94950 w 1661999"/>
              <a:gd name="connsiteY5" fmla="*/ 571519 h 607191"/>
              <a:gd name="connsiteX6" fmla="*/ 118553 w 1661999"/>
              <a:gd name="connsiteY6" fmla="*/ 176798 h 607191"/>
              <a:gd name="connsiteX0" fmla="*/ 144751 w 1746634"/>
              <a:gd name="connsiteY0" fmla="*/ 100168 h 530561"/>
              <a:gd name="connsiteX1" fmla="*/ 1606599 w 1746634"/>
              <a:gd name="connsiteY1" fmla="*/ 8633 h 530561"/>
              <a:gd name="connsiteX2" fmla="*/ 1688176 w 1746634"/>
              <a:gd name="connsiteY2" fmla="*/ 261441 h 530561"/>
              <a:gd name="connsiteX3" fmla="*/ 1304644 w 1746634"/>
              <a:gd name="connsiteY3" fmla="*/ 445012 h 530561"/>
              <a:gd name="connsiteX4" fmla="*/ 476993 w 1746634"/>
              <a:gd name="connsiteY4" fmla="*/ 518956 h 530561"/>
              <a:gd name="connsiteX5" fmla="*/ 121148 w 1746634"/>
              <a:gd name="connsiteY5" fmla="*/ 494889 h 530561"/>
              <a:gd name="connsiteX6" fmla="*/ 144751 w 1746634"/>
              <a:gd name="connsiteY6" fmla="*/ 100168 h 530561"/>
              <a:gd name="connsiteX0" fmla="*/ 144751 w 1746634"/>
              <a:gd name="connsiteY0" fmla="*/ 100168 h 530561"/>
              <a:gd name="connsiteX1" fmla="*/ 1606599 w 1746634"/>
              <a:gd name="connsiteY1" fmla="*/ 8633 h 530561"/>
              <a:gd name="connsiteX2" fmla="*/ 1688176 w 1746634"/>
              <a:gd name="connsiteY2" fmla="*/ 261441 h 530561"/>
              <a:gd name="connsiteX3" fmla="*/ 1557269 w 1746634"/>
              <a:gd name="connsiteY3" fmla="*/ 469852 h 530561"/>
              <a:gd name="connsiteX4" fmla="*/ 476993 w 1746634"/>
              <a:gd name="connsiteY4" fmla="*/ 518956 h 530561"/>
              <a:gd name="connsiteX5" fmla="*/ 121148 w 1746634"/>
              <a:gd name="connsiteY5" fmla="*/ 494889 h 530561"/>
              <a:gd name="connsiteX6" fmla="*/ 144751 w 1746634"/>
              <a:gd name="connsiteY6" fmla="*/ 100168 h 530561"/>
              <a:gd name="connsiteX0" fmla="*/ 134970 w 1679793"/>
              <a:gd name="connsiteY0" fmla="*/ 97070 h 527463"/>
              <a:gd name="connsiteX1" fmla="*/ 1455336 w 1679793"/>
              <a:gd name="connsiteY1" fmla="*/ 8999 h 527463"/>
              <a:gd name="connsiteX2" fmla="*/ 1678395 w 1679793"/>
              <a:gd name="connsiteY2" fmla="*/ 258343 h 527463"/>
              <a:gd name="connsiteX3" fmla="*/ 1547488 w 1679793"/>
              <a:gd name="connsiteY3" fmla="*/ 466754 h 527463"/>
              <a:gd name="connsiteX4" fmla="*/ 467212 w 1679793"/>
              <a:gd name="connsiteY4" fmla="*/ 515858 h 527463"/>
              <a:gd name="connsiteX5" fmla="*/ 111367 w 1679793"/>
              <a:gd name="connsiteY5" fmla="*/ 491791 h 527463"/>
              <a:gd name="connsiteX6" fmla="*/ 134970 w 1679793"/>
              <a:gd name="connsiteY6" fmla="*/ 97070 h 527463"/>
              <a:gd name="connsiteX0" fmla="*/ 134970 w 1679793"/>
              <a:gd name="connsiteY0" fmla="*/ 97070 h 527463"/>
              <a:gd name="connsiteX1" fmla="*/ 1455336 w 1679793"/>
              <a:gd name="connsiteY1" fmla="*/ 8999 h 527463"/>
              <a:gd name="connsiteX2" fmla="*/ 1678395 w 1679793"/>
              <a:gd name="connsiteY2" fmla="*/ 258343 h 527463"/>
              <a:gd name="connsiteX3" fmla="*/ 1547488 w 1679793"/>
              <a:gd name="connsiteY3" fmla="*/ 466754 h 527463"/>
              <a:gd name="connsiteX4" fmla="*/ 467212 w 1679793"/>
              <a:gd name="connsiteY4" fmla="*/ 515858 h 527463"/>
              <a:gd name="connsiteX5" fmla="*/ 111367 w 1679793"/>
              <a:gd name="connsiteY5" fmla="*/ 491791 h 527463"/>
              <a:gd name="connsiteX6" fmla="*/ 134970 w 1679793"/>
              <a:gd name="connsiteY6" fmla="*/ 97070 h 527463"/>
              <a:gd name="connsiteX0" fmla="*/ 134970 w 1672936"/>
              <a:gd name="connsiteY0" fmla="*/ 95628 h 526021"/>
              <a:gd name="connsiteX1" fmla="*/ 1455336 w 1672936"/>
              <a:gd name="connsiteY1" fmla="*/ 7557 h 526021"/>
              <a:gd name="connsiteX2" fmla="*/ 1670696 w 1672936"/>
              <a:gd name="connsiteY2" fmla="*/ 235406 h 526021"/>
              <a:gd name="connsiteX3" fmla="*/ 1547488 w 1672936"/>
              <a:gd name="connsiteY3" fmla="*/ 465312 h 526021"/>
              <a:gd name="connsiteX4" fmla="*/ 467212 w 1672936"/>
              <a:gd name="connsiteY4" fmla="*/ 514416 h 526021"/>
              <a:gd name="connsiteX5" fmla="*/ 111367 w 1672936"/>
              <a:gd name="connsiteY5" fmla="*/ 490349 h 526021"/>
              <a:gd name="connsiteX6" fmla="*/ 134970 w 1672936"/>
              <a:gd name="connsiteY6" fmla="*/ 95628 h 526021"/>
              <a:gd name="connsiteX0" fmla="*/ 134970 w 1690791"/>
              <a:gd name="connsiteY0" fmla="*/ 95628 h 526021"/>
              <a:gd name="connsiteX1" fmla="*/ 1455336 w 1690791"/>
              <a:gd name="connsiteY1" fmla="*/ 7557 h 526021"/>
              <a:gd name="connsiteX2" fmla="*/ 1670696 w 1690791"/>
              <a:gd name="connsiteY2" fmla="*/ 235406 h 526021"/>
              <a:gd name="connsiteX3" fmla="*/ 1547488 w 1690791"/>
              <a:gd name="connsiteY3" fmla="*/ 465312 h 526021"/>
              <a:gd name="connsiteX4" fmla="*/ 467212 w 1690791"/>
              <a:gd name="connsiteY4" fmla="*/ 514416 h 526021"/>
              <a:gd name="connsiteX5" fmla="*/ 111367 w 1690791"/>
              <a:gd name="connsiteY5" fmla="*/ 490349 h 526021"/>
              <a:gd name="connsiteX6" fmla="*/ 134970 w 1690791"/>
              <a:gd name="connsiteY6" fmla="*/ 95628 h 526021"/>
              <a:gd name="connsiteX0" fmla="*/ 134970 w 1670696"/>
              <a:gd name="connsiteY0" fmla="*/ 95628 h 526021"/>
              <a:gd name="connsiteX1" fmla="*/ 1455336 w 1670696"/>
              <a:gd name="connsiteY1" fmla="*/ 7557 h 526021"/>
              <a:gd name="connsiteX2" fmla="*/ 1670696 w 1670696"/>
              <a:gd name="connsiteY2" fmla="*/ 235406 h 526021"/>
              <a:gd name="connsiteX3" fmla="*/ 1547488 w 1670696"/>
              <a:gd name="connsiteY3" fmla="*/ 465312 h 526021"/>
              <a:gd name="connsiteX4" fmla="*/ 467212 w 1670696"/>
              <a:gd name="connsiteY4" fmla="*/ 514416 h 526021"/>
              <a:gd name="connsiteX5" fmla="*/ 111367 w 1670696"/>
              <a:gd name="connsiteY5" fmla="*/ 490349 h 526021"/>
              <a:gd name="connsiteX6" fmla="*/ 134970 w 1670696"/>
              <a:gd name="connsiteY6" fmla="*/ 95628 h 526021"/>
              <a:gd name="connsiteX0" fmla="*/ 134970 w 1670696"/>
              <a:gd name="connsiteY0" fmla="*/ 95628 h 526021"/>
              <a:gd name="connsiteX1" fmla="*/ 1455336 w 1670696"/>
              <a:gd name="connsiteY1" fmla="*/ 7557 h 526021"/>
              <a:gd name="connsiteX2" fmla="*/ 1670696 w 1670696"/>
              <a:gd name="connsiteY2" fmla="*/ 235406 h 526021"/>
              <a:gd name="connsiteX3" fmla="*/ 1547488 w 1670696"/>
              <a:gd name="connsiteY3" fmla="*/ 465312 h 526021"/>
              <a:gd name="connsiteX4" fmla="*/ 467212 w 1670696"/>
              <a:gd name="connsiteY4" fmla="*/ 514416 h 526021"/>
              <a:gd name="connsiteX5" fmla="*/ 111367 w 1670696"/>
              <a:gd name="connsiteY5" fmla="*/ 490349 h 526021"/>
              <a:gd name="connsiteX6" fmla="*/ 134970 w 1670696"/>
              <a:gd name="connsiteY6" fmla="*/ 95628 h 526021"/>
              <a:gd name="connsiteX0" fmla="*/ 134970 w 1695484"/>
              <a:gd name="connsiteY0" fmla="*/ 94531 h 524924"/>
              <a:gd name="connsiteX1" fmla="*/ 1455336 w 1695484"/>
              <a:gd name="connsiteY1" fmla="*/ 6460 h 524924"/>
              <a:gd name="connsiteX2" fmla="*/ 1695484 w 1695484"/>
              <a:gd name="connsiteY2" fmla="*/ 217689 h 524924"/>
              <a:gd name="connsiteX3" fmla="*/ 1547488 w 1695484"/>
              <a:gd name="connsiteY3" fmla="*/ 464215 h 524924"/>
              <a:gd name="connsiteX4" fmla="*/ 467212 w 1695484"/>
              <a:gd name="connsiteY4" fmla="*/ 513319 h 524924"/>
              <a:gd name="connsiteX5" fmla="*/ 111367 w 1695484"/>
              <a:gd name="connsiteY5" fmla="*/ 489252 h 524924"/>
              <a:gd name="connsiteX6" fmla="*/ 134970 w 1695484"/>
              <a:gd name="connsiteY6" fmla="*/ 94531 h 524924"/>
              <a:gd name="connsiteX0" fmla="*/ 134970 w 1695484"/>
              <a:gd name="connsiteY0" fmla="*/ 92116 h 522509"/>
              <a:gd name="connsiteX1" fmla="*/ 1455336 w 1695484"/>
              <a:gd name="connsiteY1" fmla="*/ 4045 h 522509"/>
              <a:gd name="connsiteX2" fmla="*/ 1695484 w 1695484"/>
              <a:gd name="connsiteY2" fmla="*/ 215274 h 522509"/>
              <a:gd name="connsiteX3" fmla="*/ 1547488 w 1695484"/>
              <a:gd name="connsiteY3" fmla="*/ 461800 h 522509"/>
              <a:gd name="connsiteX4" fmla="*/ 467212 w 1695484"/>
              <a:gd name="connsiteY4" fmla="*/ 510904 h 522509"/>
              <a:gd name="connsiteX5" fmla="*/ 111367 w 1695484"/>
              <a:gd name="connsiteY5" fmla="*/ 486837 h 522509"/>
              <a:gd name="connsiteX6" fmla="*/ 134970 w 1695484"/>
              <a:gd name="connsiteY6" fmla="*/ 92116 h 522509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709536"/>
              <a:gd name="connsiteY0" fmla="*/ 95012 h 525405"/>
              <a:gd name="connsiteX1" fmla="*/ 1455336 w 1709536"/>
              <a:gd name="connsiteY1" fmla="*/ 6941 h 525405"/>
              <a:gd name="connsiteX2" fmla="*/ 1695913 w 1709536"/>
              <a:gd name="connsiteY2" fmla="*/ 225499 h 525405"/>
              <a:gd name="connsiteX3" fmla="*/ 1547488 w 1709536"/>
              <a:gd name="connsiteY3" fmla="*/ 464696 h 525405"/>
              <a:gd name="connsiteX4" fmla="*/ 467212 w 1709536"/>
              <a:gd name="connsiteY4" fmla="*/ 513800 h 525405"/>
              <a:gd name="connsiteX5" fmla="*/ 111367 w 1709536"/>
              <a:gd name="connsiteY5" fmla="*/ 489733 h 525405"/>
              <a:gd name="connsiteX6" fmla="*/ 134970 w 1709536"/>
              <a:gd name="connsiteY6" fmla="*/ 95012 h 525405"/>
              <a:gd name="connsiteX0" fmla="*/ 134970 w 1695913"/>
              <a:gd name="connsiteY0" fmla="*/ 95012 h 525405"/>
              <a:gd name="connsiteX1" fmla="*/ 1455336 w 1695913"/>
              <a:gd name="connsiteY1" fmla="*/ 6941 h 525405"/>
              <a:gd name="connsiteX2" fmla="*/ 1695913 w 1695913"/>
              <a:gd name="connsiteY2" fmla="*/ 225499 h 525405"/>
              <a:gd name="connsiteX3" fmla="*/ 1547488 w 1695913"/>
              <a:gd name="connsiteY3" fmla="*/ 464696 h 525405"/>
              <a:gd name="connsiteX4" fmla="*/ 467212 w 1695913"/>
              <a:gd name="connsiteY4" fmla="*/ 513800 h 525405"/>
              <a:gd name="connsiteX5" fmla="*/ 111367 w 1695913"/>
              <a:gd name="connsiteY5" fmla="*/ 489733 h 525405"/>
              <a:gd name="connsiteX6" fmla="*/ 134970 w 1695913"/>
              <a:gd name="connsiteY6" fmla="*/ 95012 h 525405"/>
              <a:gd name="connsiteX0" fmla="*/ 134970 w 1696021"/>
              <a:gd name="connsiteY0" fmla="*/ 95012 h 525405"/>
              <a:gd name="connsiteX1" fmla="*/ 1455336 w 1696021"/>
              <a:gd name="connsiteY1" fmla="*/ 6941 h 525405"/>
              <a:gd name="connsiteX2" fmla="*/ 1695913 w 1696021"/>
              <a:gd name="connsiteY2" fmla="*/ 225499 h 525405"/>
              <a:gd name="connsiteX3" fmla="*/ 1547488 w 1696021"/>
              <a:gd name="connsiteY3" fmla="*/ 464696 h 525405"/>
              <a:gd name="connsiteX4" fmla="*/ 467212 w 1696021"/>
              <a:gd name="connsiteY4" fmla="*/ 513800 h 525405"/>
              <a:gd name="connsiteX5" fmla="*/ 111367 w 1696021"/>
              <a:gd name="connsiteY5" fmla="*/ 489733 h 525405"/>
              <a:gd name="connsiteX6" fmla="*/ 134970 w 1696021"/>
              <a:gd name="connsiteY6" fmla="*/ 95012 h 525405"/>
              <a:gd name="connsiteX0" fmla="*/ 134970 w 1696040"/>
              <a:gd name="connsiteY0" fmla="*/ 95012 h 525405"/>
              <a:gd name="connsiteX1" fmla="*/ 1455336 w 1696040"/>
              <a:gd name="connsiteY1" fmla="*/ 6941 h 525405"/>
              <a:gd name="connsiteX2" fmla="*/ 1695913 w 1696040"/>
              <a:gd name="connsiteY2" fmla="*/ 225499 h 525405"/>
              <a:gd name="connsiteX3" fmla="*/ 1547488 w 1696040"/>
              <a:gd name="connsiteY3" fmla="*/ 464696 h 525405"/>
              <a:gd name="connsiteX4" fmla="*/ 467212 w 1696040"/>
              <a:gd name="connsiteY4" fmla="*/ 513800 h 525405"/>
              <a:gd name="connsiteX5" fmla="*/ 111367 w 1696040"/>
              <a:gd name="connsiteY5" fmla="*/ 489733 h 525405"/>
              <a:gd name="connsiteX6" fmla="*/ 134970 w 1696040"/>
              <a:gd name="connsiteY6" fmla="*/ 95012 h 525405"/>
              <a:gd name="connsiteX0" fmla="*/ 134970 w 1696040"/>
              <a:gd name="connsiteY0" fmla="*/ 95012 h 525405"/>
              <a:gd name="connsiteX1" fmla="*/ 1455336 w 1696040"/>
              <a:gd name="connsiteY1" fmla="*/ 6941 h 525405"/>
              <a:gd name="connsiteX2" fmla="*/ 1695913 w 1696040"/>
              <a:gd name="connsiteY2" fmla="*/ 225499 h 525405"/>
              <a:gd name="connsiteX3" fmla="*/ 1547488 w 1696040"/>
              <a:gd name="connsiteY3" fmla="*/ 464696 h 525405"/>
              <a:gd name="connsiteX4" fmla="*/ 467212 w 1696040"/>
              <a:gd name="connsiteY4" fmla="*/ 513800 h 525405"/>
              <a:gd name="connsiteX5" fmla="*/ 111367 w 1696040"/>
              <a:gd name="connsiteY5" fmla="*/ 489733 h 525405"/>
              <a:gd name="connsiteX6" fmla="*/ 134970 w 1696040"/>
              <a:gd name="connsiteY6" fmla="*/ 95012 h 525405"/>
              <a:gd name="connsiteX0" fmla="*/ 136892 w 1697962"/>
              <a:gd name="connsiteY0" fmla="*/ 93358 h 523751"/>
              <a:gd name="connsiteX1" fmla="*/ 1485233 w 1697962"/>
              <a:gd name="connsiteY1" fmla="*/ 7128 h 523751"/>
              <a:gd name="connsiteX2" fmla="*/ 1697835 w 1697962"/>
              <a:gd name="connsiteY2" fmla="*/ 223845 h 523751"/>
              <a:gd name="connsiteX3" fmla="*/ 1549410 w 1697962"/>
              <a:gd name="connsiteY3" fmla="*/ 463042 h 523751"/>
              <a:gd name="connsiteX4" fmla="*/ 469134 w 1697962"/>
              <a:gd name="connsiteY4" fmla="*/ 512146 h 523751"/>
              <a:gd name="connsiteX5" fmla="*/ 113289 w 1697962"/>
              <a:gd name="connsiteY5" fmla="*/ 488079 h 523751"/>
              <a:gd name="connsiteX6" fmla="*/ 136892 w 1697962"/>
              <a:gd name="connsiteY6" fmla="*/ 93358 h 523751"/>
              <a:gd name="connsiteX0" fmla="*/ 136892 w 1697962"/>
              <a:gd name="connsiteY0" fmla="*/ 91901 h 522294"/>
              <a:gd name="connsiteX1" fmla="*/ 1485233 w 1697962"/>
              <a:gd name="connsiteY1" fmla="*/ 5671 h 522294"/>
              <a:gd name="connsiteX2" fmla="*/ 1697835 w 1697962"/>
              <a:gd name="connsiteY2" fmla="*/ 222388 h 522294"/>
              <a:gd name="connsiteX3" fmla="*/ 1549410 w 1697962"/>
              <a:gd name="connsiteY3" fmla="*/ 461585 h 522294"/>
              <a:gd name="connsiteX4" fmla="*/ 469134 w 1697962"/>
              <a:gd name="connsiteY4" fmla="*/ 510689 h 522294"/>
              <a:gd name="connsiteX5" fmla="*/ 113289 w 1697962"/>
              <a:gd name="connsiteY5" fmla="*/ 486622 h 522294"/>
              <a:gd name="connsiteX6" fmla="*/ 136892 w 1697962"/>
              <a:gd name="connsiteY6" fmla="*/ 91901 h 522294"/>
              <a:gd name="connsiteX0" fmla="*/ 136892 w 1710651"/>
              <a:gd name="connsiteY0" fmla="*/ 91980 h 522373"/>
              <a:gd name="connsiteX1" fmla="*/ 1485233 w 1710651"/>
              <a:gd name="connsiteY1" fmla="*/ 5750 h 522373"/>
              <a:gd name="connsiteX2" fmla="*/ 1710546 w 1710651"/>
              <a:gd name="connsiteY2" fmla="*/ 201586 h 522373"/>
              <a:gd name="connsiteX3" fmla="*/ 1549410 w 1710651"/>
              <a:gd name="connsiteY3" fmla="*/ 461664 h 522373"/>
              <a:gd name="connsiteX4" fmla="*/ 469134 w 1710651"/>
              <a:gd name="connsiteY4" fmla="*/ 510768 h 522373"/>
              <a:gd name="connsiteX5" fmla="*/ 113289 w 1710651"/>
              <a:gd name="connsiteY5" fmla="*/ 486701 h 522373"/>
              <a:gd name="connsiteX6" fmla="*/ 136892 w 1710651"/>
              <a:gd name="connsiteY6" fmla="*/ 91980 h 522373"/>
              <a:gd name="connsiteX0" fmla="*/ 136892 w 1710881"/>
              <a:gd name="connsiteY0" fmla="*/ 92238 h 522631"/>
              <a:gd name="connsiteX1" fmla="*/ 1485233 w 1710881"/>
              <a:gd name="connsiteY1" fmla="*/ 6008 h 522631"/>
              <a:gd name="connsiteX2" fmla="*/ 1710776 w 1710881"/>
              <a:gd name="connsiteY2" fmla="*/ 205808 h 522631"/>
              <a:gd name="connsiteX3" fmla="*/ 1549410 w 1710881"/>
              <a:gd name="connsiteY3" fmla="*/ 461922 h 522631"/>
              <a:gd name="connsiteX4" fmla="*/ 469134 w 1710881"/>
              <a:gd name="connsiteY4" fmla="*/ 511026 h 522631"/>
              <a:gd name="connsiteX5" fmla="*/ 113289 w 1710881"/>
              <a:gd name="connsiteY5" fmla="*/ 486959 h 522631"/>
              <a:gd name="connsiteX6" fmla="*/ 136892 w 1710881"/>
              <a:gd name="connsiteY6" fmla="*/ 92238 h 522631"/>
              <a:gd name="connsiteX0" fmla="*/ 136892 w 1710881"/>
              <a:gd name="connsiteY0" fmla="*/ 92238 h 522631"/>
              <a:gd name="connsiteX1" fmla="*/ 1485233 w 1710881"/>
              <a:gd name="connsiteY1" fmla="*/ 6008 h 522631"/>
              <a:gd name="connsiteX2" fmla="*/ 1710776 w 1710881"/>
              <a:gd name="connsiteY2" fmla="*/ 205808 h 522631"/>
              <a:gd name="connsiteX3" fmla="*/ 1549410 w 1710881"/>
              <a:gd name="connsiteY3" fmla="*/ 461922 h 522631"/>
              <a:gd name="connsiteX4" fmla="*/ 469134 w 1710881"/>
              <a:gd name="connsiteY4" fmla="*/ 511026 h 522631"/>
              <a:gd name="connsiteX5" fmla="*/ 113289 w 1710881"/>
              <a:gd name="connsiteY5" fmla="*/ 486959 h 522631"/>
              <a:gd name="connsiteX6" fmla="*/ 136892 w 1710881"/>
              <a:gd name="connsiteY6" fmla="*/ 92238 h 522631"/>
              <a:gd name="connsiteX0" fmla="*/ 136892 w 1695891"/>
              <a:gd name="connsiteY0" fmla="*/ 94976 h 525369"/>
              <a:gd name="connsiteX1" fmla="*/ 1485233 w 1695891"/>
              <a:gd name="connsiteY1" fmla="*/ 8746 h 525369"/>
              <a:gd name="connsiteX2" fmla="*/ 1695759 w 1695891"/>
              <a:gd name="connsiteY2" fmla="*/ 249512 h 525369"/>
              <a:gd name="connsiteX3" fmla="*/ 1549410 w 1695891"/>
              <a:gd name="connsiteY3" fmla="*/ 464660 h 525369"/>
              <a:gd name="connsiteX4" fmla="*/ 469134 w 1695891"/>
              <a:gd name="connsiteY4" fmla="*/ 513764 h 525369"/>
              <a:gd name="connsiteX5" fmla="*/ 113289 w 1695891"/>
              <a:gd name="connsiteY5" fmla="*/ 489697 h 525369"/>
              <a:gd name="connsiteX6" fmla="*/ 136892 w 1695891"/>
              <a:gd name="connsiteY6" fmla="*/ 94976 h 525369"/>
              <a:gd name="connsiteX0" fmla="*/ 136892 w 1695891"/>
              <a:gd name="connsiteY0" fmla="*/ 94976 h 525369"/>
              <a:gd name="connsiteX1" fmla="*/ 1485233 w 1695891"/>
              <a:gd name="connsiteY1" fmla="*/ 8746 h 525369"/>
              <a:gd name="connsiteX2" fmla="*/ 1695759 w 1695891"/>
              <a:gd name="connsiteY2" fmla="*/ 249512 h 525369"/>
              <a:gd name="connsiteX3" fmla="*/ 1549410 w 1695891"/>
              <a:gd name="connsiteY3" fmla="*/ 464660 h 525369"/>
              <a:gd name="connsiteX4" fmla="*/ 469134 w 1695891"/>
              <a:gd name="connsiteY4" fmla="*/ 513764 h 525369"/>
              <a:gd name="connsiteX5" fmla="*/ 113289 w 1695891"/>
              <a:gd name="connsiteY5" fmla="*/ 489697 h 525369"/>
              <a:gd name="connsiteX6" fmla="*/ 136892 w 1695891"/>
              <a:gd name="connsiteY6" fmla="*/ 94976 h 525369"/>
              <a:gd name="connsiteX0" fmla="*/ 195887 w 1754886"/>
              <a:gd name="connsiteY0" fmla="*/ 113435 h 543828"/>
              <a:gd name="connsiteX1" fmla="*/ 1544228 w 1754886"/>
              <a:gd name="connsiteY1" fmla="*/ 27205 h 543828"/>
              <a:gd name="connsiteX2" fmla="*/ 1754754 w 1754886"/>
              <a:gd name="connsiteY2" fmla="*/ 267971 h 543828"/>
              <a:gd name="connsiteX3" fmla="*/ 1608405 w 1754886"/>
              <a:gd name="connsiteY3" fmla="*/ 483119 h 543828"/>
              <a:gd name="connsiteX4" fmla="*/ 528129 w 1754886"/>
              <a:gd name="connsiteY4" fmla="*/ 532223 h 543828"/>
              <a:gd name="connsiteX5" fmla="*/ 172284 w 1754886"/>
              <a:gd name="connsiteY5" fmla="*/ 508156 h 543828"/>
              <a:gd name="connsiteX6" fmla="*/ 195887 w 1754886"/>
              <a:gd name="connsiteY6" fmla="*/ 113435 h 543828"/>
              <a:gd name="connsiteX0" fmla="*/ 135167 w 1694166"/>
              <a:gd name="connsiteY0" fmla="*/ 92509 h 522902"/>
              <a:gd name="connsiteX1" fmla="*/ 1483508 w 1694166"/>
              <a:gd name="connsiteY1" fmla="*/ 6279 h 522902"/>
              <a:gd name="connsiteX2" fmla="*/ 1694034 w 1694166"/>
              <a:gd name="connsiteY2" fmla="*/ 247045 h 522902"/>
              <a:gd name="connsiteX3" fmla="*/ 1547685 w 1694166"/>
              <a:gd name="connsiteY3" fmla="*/ 462193 h 522902"/>
              <a:gd name="connsiteX4" fmla="*/ 467409 w 1694166"/>
              <a:gd name="connsiteY4" fmla="*/ 511297 h 522902"/>
              <a:gd name="connsiteX5" fmla="*/ 111564 w 1694166"/>
              <a:gd name="connsiteY5" fmla="*/ 487230 h 522902"/>
              <a:gd name="connsiteX6" fmla="*/ 135167 w 1694166"/>
              <a:gd name="connsiteY6" fmla="*/ 92509 h 522902"/>
              <a:gd name="connsiteX0" fmla="*/ 158757 w 1717756"/>
              <a:gd name="connsiteY0" fmla="*/ 90816 h 521209"/>
              <a:gd name="connsiteX1" fmla="*/ 1507098 w 1717756"/>
              <a:gd name="connsiteY1" fmla="*/ 4586 h 521209"/>
              <a:gd name="connsiteX2" fmla="*/ 1717624 w 1717756"/>
              <a:gd name="connsiteY2" fmla="*/ 245352 h 521209"/>
              <a:gd name="connsiteX3" fmla="*/ 1571275 w 1717756"/>
              <a:gd name="connsiteY3" fmla="*/ 460500 h 521209"/>
              <a:gd name="connsiteX4" fmla="*/ 490999 w 1717756"/>
              <a:gd name="connsiteY4" fmla="*/ 509604 h 521209"/>
              <a:gd name="connsiteX5" fmla="*/ 135154 w 1717756"/>
              <a:gd name="connsiteY5" fmla="*/ 485537 h 521209"/>
              <a:gd name="connsiteX6" fmla="*/ 158757 w 1717756"/>
              <a:gd name="connsiteY6" fmla="*/ 90816 h 521209"/>
              <a:gd name="connsiteX0" fmla="*/ 134768 w 1693767"/>
              <a:gd name="connsiteY0" fmla="*/ 101820 h 532213"/>
              <a:gd name="connsiteX1" fmla="*/ 1483109 w 1693767"/>
              <a:gd name="connsiteY1" fmla="*/ 15590 h 532213"/>
              <a:gd name="connsiteX2" fmla="*/ 1693635 w 1693767"/>
              <a:gd name="connsiteY2" fmla="*/ 256356 h 532213"/>
              <a:gd name="connsiteX3" fmla="*/ 1547286 w 1693767"/>
              <a:gd name="connsiteY3" fmla="*/ 471504 h 532213"/>
              <a:gd name="connsiteX4" fmla="*/ 467010 w 1693767"/>
              <a:gd name="connsiteY4" fmla="*/ 520608 h 532213"/>
              <a:gd name="connsiteX5" fmla="*/ 111165 w 1693767"/>
              <a:gd name="connsiteY5" fmla="*/ 496541 h 532213"/>
              <a:gd name="connsiteX6" fmla="*/ 134768 w 1693767"/>
              <a:gd name="connsiteY6" fmla="*/ 101820 h 532213"/>
              <a:gd name="connsiteX0" fmla="*/ 122759 w 1681758"/>
              <a:gd name="connsiteY0" fmla="*/ 95466 h 525859"/>
              <a:gd name="connsiteX1" fmla="*/ 1471100 w 1681758"/>
              <a:gd name="connsiteY1" fmla="*/ 9236 h 525859"/>
              <a:gd name="connsiteX2" fmla="*/ 1681626 w 1681758"/>
              <a:gd name="connsiteY2" fmla="*/ 250002 h 525859"/>
              <a:gd name="connsiteX3" fmla="*/ 1535277 w 1681758"/>
              <a:gd name="connsiteY3" fmla="*/ 465150 h 525859"/>
              <a:gd name="connsiteX4" fmla="*/ 455001 w 1681758"/>
              <a:gd name="connsiteY4" fmla="*/ 514254 h 525859"/>
              <a:gd name="connsiteX5" fmla="*/ 99156 w 1681758"/>
              <a:gd name="connsiteY5" fmla="*/ 490187 h 525859"/>
              <a:gd name="connsiteX6" fmla="*/ 122759 w 1681758"/>
              <a:gd name="connsiteY6" fmla="*/ 95466 h 525859"/>
              <a:gd name="connsiteX0" fmla="*/ 136276 w 1695275"/>
              <a:gd name="connsiteY0" fmla="*/ 59935 h 490328"/>
              <a:gd name="connsiteX1" fmla="*/ 1475676 w 1695275"/>
              <a:gd name="connsiteY1" fmla="*/ 17033 h 490328"/>
              <a:gd name="connsiteX2" fmla="*/ 1695143 w 1695275"/>
              <a:gd name="connsiteY2" fmla="*/ 214471 h 490328"/>
              <a:gd name="connsiteX3" fmla="*/ 1548794 w 1695275"/>
              <a:gd name="connsiteY3" fmla="*/ 429619 h 490328"/>
              <a:gd name="connsiteX4" fmla="*/ 468518 w 1695275"/>
              <a:gd name="connsiteY4" fmla="*/ 478723 h 490328"/>
              <a:gd name="connsiteX5" fmla="*/ 112673 w 1695275"/>
              <a:gd name="connsiteY5" fmla="*/ 454656 h 490328"/>
              <a:gd name="connsiteX6" fmla="*/ 136276 w 1695275"/>
              <a:gd name="connsiteY6" fmla="*/ 59935 h 490328"/>
              <a:gd name="connsiteX0" fmla="*/ 136276 w 1695275"/>
              <a:gd name="connsiteY0" fmla="*/ 60598 h 490991"/>
              <a:gd name="connsiteX1" fmla="*/ 1475676 w 1695275"/>
              <a:gd name="connsiteY1" fmla="*/ 17696 h 490991"/>
              <a:gd name="connsiteX2" fmla="*/ 1695143 w 1695275"/>
              <a:gd name="connsiteY2" fmla="*/ 215134 h 490991"/>
              <a:gd name="connsiteX3" fmla="*/ 1548794 w 1695275"/>
              <a:gd name="connsiteY3" fmla="*/ 430282 h 490991"/>
              <a:gd name="connsiteX4" fmla="*/ 468518 w 1695275"/>
              <a:gd name="connsiteY4" fmla="*/ 479386 h 490991"/>
              <a:gd name="connsiteX5" fmla="*/ 112673 w 1695275"/>
              <a:gd name="connsiteY5" fmla="*/ 455319 h 490991"/>
              <a:gd name="connsiteX6" fmla="*/ 136276 w 1695275"/>
              <a:gd name="connsiteY6" fmla="*/ 60598 h 490991"/>
              <a:gd name="connsiteX0" fmla="*/ 136276 w 1695246"/>
              <a:gd name="connsiteY0" fmla="*/ 60598 h 490991"/>
              <a:gd name="connsiteX1" fmla="*/ 1475676 w 1695246"/>
              <a:gd name="connsiteY1" fmla="*/ 17696 h 490991"/>
              <a:gd name="connsiteX2" fmla="*/ 1695143 w 1695246"/>
              <a:gd name="connsiteY2" fmla="*/ 215134 h 490991"/>
              <a:gd name="connsiteX3" fmla="*/ 1532609 w 1695246"/>
              <a:gd name="connsiteY3" fmla="*/ 447922 h 490991"/>
              <a:gd name="connsiteX4" fmla="*/ 468518 w 1695246"/>
              <a:gd name="connsiteY4" fmla="*/ 479386 h 490991"/>
              <a:gd name="connsiteX5" fmla="*/ 112673 w 1695246"/>
              <a:gd name="connsiteY5" fmla="*/ 455319 h 490991"/>
              <a:gd name="connsiteX6" fmla="*/ 136276 w 1695246"/>
              <a:gd name="connsiteY6" fmla="*/ 60598 h 490991"/>
              <a:gd name="connsiteX0" fmla="*/ 136276 w 1695246"/>
              <a:gd name="connsiteY0" fmla="*/ 60598 h 483975"/>
              <a:gd name="connsiteX1" fmla="*/ 1475676 w 1695246"/>
              <a:gd name="connsiteY1" fmla="*/ 17696 h 483975"/>
              <a:gd name="connsiteX2" fmla="*/ 1695143 w 1695246"/>
              <a:gd name="connsiteY2" fmla="*/ 215134 h 483975"/>
              <a:gd name="connsiteX3" fmla="*/ 1532609 w 1695246"/>
              <a:gd name="connsiteY3" fmla="*/ 447922 h 483975"/>
              <a:gd name="connsiteX4" fmla="*/ 656886 w 1695246"/>
              <a:gd name="connsiteY4" fmla="*/ 461693 h 483975"/>
              <a:gd name="connsiteX5" fmla="*/ 112673 w 1695246"/>
              <a:gd name="connsiteY5" fmla="*/ 455319 h 483975"/>
              <a:gd name="connsiteX6" fmla="*/ 136276 w 1695246"/>
              <a:gd name="connsiteY6" fmla="*/ 60598 h 483975"/>
              <a:gd name="connsiteX0" fmla="*/ 136276 w 1695246"/>
              <a:gd name="connsiteY0" fmla="*/ 60598 h 483975"/>
              <a:gd name="connsiteX1" fmla="*/ 1475676 w 1695246"/>
              <a:gd name="connsiteY1" fmla="*/ 17696 h 483975"/>
              <a:gd name="connsiteX2" fmla="*/ 1695143 w 1695246"/>
              <a:gd name="connsiteY2" fmla="*/ 215134 h 483975"/>
              <a:gd name="connsiteX3" fmla="*/ 1532609 w 1695246"/>
              <a:gd name="connsiteY3" fmla="*/ 447922 h 483975"/>
              <a:gd name="connsiteX4" fmla="*/ 656886 w 1695246"/>
              <a:gd name="connsiteY4" fmla="*/ 461693 h 483975"/>
              <a:gd name="connsiteX5" fmla="*/ 112673 w 1695246"/>
              <a:gd name="connsiteY5" fmla="*/ 455319 h 483975"/>
              <a:gd name="connsiteX6" fmla="*/ 136276 w 1695246"/>
              <a:gd name="connsiteY6" fmla="*/ 60598 h 483975"/>
              <a:gd name="connsiteX0" fmla="*/ 136276 w 1695246"/>
              <a:gd name="connsiteY0" fmla="*/ 60598 h 482206"/>
              <a:gd name="connsiteX1" fmla="*/ 1475676 w 1695246"/>
              <a:gd name="connsiteY1" fmla="*/ 17696 h 482206"/>
              <a:gd name="connsiteX2" fmla="*/ 1695143 w 1695246"/>
              <a:gd name="connsiteY2" fmla="*/ 215134 h 482206"/>
              <a:gd name="connsiteX3" fmla="*/ 1532609 w 1695246"/>
              <a:gd name="connsiteY3" fmla="*/ 447922 h 482206"/>
              <a:gd name="connsiteX4" fmla="*/ 656886 w 1695246"/>
              <a:gd name="connsiteY4" fmla="*/ 461693 h 482206"/>
              <a:gd name="connsiteX5" fmla="*/ 112673 w 1695246"/>
              <a:gd name="connsiteY5" fmla="*/ 455319 h 482206"/>
              <a:gd name="connsiteX6" fmla="*/ 136276 w 1695246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00063"/>
              <a:gd name="connsiteY0" fmla="*/ 60598 h 482206"/>
              <a:gd name="connsiteX1" fmla="*/ 1475676 w 1700063"/>
              <a:gd name="connsiteY1" fmla="*/ 17696 h 482206"/>
              <a:gd name="connsiteX2" fmla="*/ 1695143 w 1700063"/>
              <a:gd name="connsiteY2" fmla="*/ 215134 h 482206"/>
              <a:gd name="connsiteX3" fmla="*/ 1532609 w 1700063"/>
              <a:gd name="connsiteY3" fmla="*/ 447922 h 482206"/>
              <a:gd name="connsiteX4" fmla="*/ 656886 w 1700063"/>
              <a:gd name="connsiteY4" fmla="*/ 461693 h 482206"/>
              <a:gd name="connsiteX5" fmla="*/ 112673 w 1700063"/>
              <a:gd name="connsiteY5" fmla="*/ 455319 h 482206"/>
              <a:gd name="connsiteX6" fmla="*/ 136276 w 1700063"/>
              <a:gd name="connsiteY6" fmla="*/ 60598 h 482206"/>
              <a:gd name="connsiteX0" fmla="*/ 136276 w 1716439"/>
              <a:gd name="connsiteY0" fmla="*/ 59114 h 480722"/>
              <a:gd name="connsiteX1" fmla="*/ 1475676 w 1716439"/>
              <a:gd name="connsiteY1" fmla="*/ 16212 h 480722"/>
              <a:gd name="connsiteX2" fmla="*/ 1712116 w 1716439"/>
              <a:gd name="connsiteY2" fmla="*/ 202269 h 480722"/>
              <a:gd name="connsiteX3" fmla="*/ 1532609 w 1716439"/>
              <a:gd name="connsiteY3" fmla="*/ 446438 h 480722"/>
              <a:gd name="connsiteX4" fmla="*/ 656886 w 1716439"/>
              <a:gd name="connsiteY4" fmla="*/ 460209 h 480722"/>
              <a:gd name="connsiteX5" fmla="*/ 112673 w 1716439"/>
              <a:gd name="connsiteY5" fmla="*/ 453835 h 480722"/>
              <a:gd name="connsiteX6" fmla="*/ 136276 w 1716439"/>
              <a:gd name="connsiteY6" fmla="*/ 59114 h 480722"/>
              <a:gd name="connsiteX0" fmla="*/ 136276 w 1712116"/>
              <a:gd name="connsiteY0" fmla="*/ 59114 h 480722"/>
              <a:gd name="connsiteX1" fmla="*/ 1475676 w 1712116"/>
              <a:gd name="connsiteY1" fmla="*/ 16212 h 480722"/>
              <a:gd name="connsiteX2" fmla="*/ 1712116 w 1712116"/>
              <a:gd name="connsiteY2" fmla="*/ 202269 h 480722"/>
              <a:gd name="connsiteX3" fmla="*/ 1532609 w 1712116"/>
              <a:gd name="connsiteY3" fmla="*/ 446438 h 480722"/>
              <a:gd name="connsiteX4" fmla="*/ 656886 w 1712116"/>
              <a:gd name="connsiteY4" fmla="*/ 460209 h 480722"/>
              <a:gd name="connsiteX5" fmla="*/ 112673 w 1712116"/>
              <a:gd name="connsiteY5" fmla="*/ 453835 h 480722"/>
              <a:gd name="connsiteX6" fmla="*/ 136276 w 1712116"/>
              <a:gd name="connsiteY6" fmla="*/ 59114 h 480722"/>
              <a:gd name="connsiteX0" fmla="*/ 136276 w 1712116"/>
              <a:gd name="connsiteY0" fmla="*/ 59114 h 480722"/>
              <a:gd name="connsiteX1" fmla="*/ 1475676 w 1712116"/>
              <a:gd name="connsiteY1" fmla="*/ 16212 h 480722"/>
              <a:gd name="connsiteX2" fmla="*/ 1712116 w 1712116"/>
              <a:gd name="connsiteY2" fmla="*/ 202269 h 480722"/>
              <a:gd name="connsiteX3" fmla="*/ 1532609 w 1712116"/>
              <a:gd name="connsiteY3" fmla="*/ 446438 h 480722"/>
              <a:gd name="connsiteX4" fmla="*/ 656886 w 1712116"/>
              <a:gd name="connsiteY4" fmla="*/ 460209 h 480722"/>
              <a:gd name="connsiteX5" fmla="*/ 112673 w 1712116"/>
              <a:gd name="connsiteY5" fmla="*/ 453835 h 480722"/>
              <a:gd name="connsiteX6" fmla="*/ 136276 w 1712116"/>
              <a:gd name="connsiteY6" fmla="*/ 59114 h 480722"/>
              <a:gd name="connsiteX0" fmla="*/ 136276 w 1712116"/>
              <a:gd name="connsiteY0" fmla="*/ 72871 h 494479"/>
              <a:gd name="connsiteX1" fmla="*/ 1475676 w 1712116"/>
              <a:gd name="connsiteY1" fmla="*/ 29969 h 494479"/>
              <a:gd name="connsiteX2" fmla="*/ 1712116 w 1712116"/>
              <a:gd name="connsiteY2" fmla="*/ 216026 h 494479"/>
              <a:gd name="connsiteX3" fmla="*/ 1532609 w 1712116"/>
              <a:gd name="connsiteY3" fmla="*/ 460195 h 494479"/>
              <a:gd name="connsiteX4" fmla="*/ 656886 w 1712116"/>
              <a:gd name="connsiteY4" fmla="*/ 473966 h 494479"/>
              <a:gd name="connsiteX5" fmla="*/ 112673 w 1712116"/>
              <a:gd name="connsiteY5" fmla="*/ 467592 h 494479"/>
              <a:gd name="connsiteX6" fmla="*/ 136276 w 1712116"/>
              <a:gd name="connsiteY6" fmla="*/ 72871 h 494479"/>
              <a:gd name="connsiteX0" fmla="*/ 136276 w 1712116"/>
              <a:gd name="connsiteY0" fmla="*/ 72871 h 494479"/>
              <a:gd name="connsiteX1" fmla="*/ 1475676 w 1712116"/>
              <a:gd name="connsiteY1" fmla="*/ 29969 h 494479"/>
              <a:gd name="connsiteX2" fmla="*/ 1712116 w 1712116"/>
              <a:gd name="connsiteY2" fmla="*/ 216026 h 494479"/>
              <a:gd name="connsiteX3" fmla="*/ 1532609 w 1712116"/>
              <a:gd name="connsiteY3" fmla="*/ 460195 h 494479"/>
              <a:gd name="connsiteX4" fmla="*/ 656886 w 1712116"/>
              <a:gd name="connsiteY4" fmla="*/ 473966 h 494479"/>
              <a:gd name="connsiteX5" fmla="*/ 112673 w 1712116"/>
              <a:gd name="connsiteY5" fmla="*/ 467592 h 494479"/>
              <a:gd name="connsiteX6" fmla="*/ 136276 w 1712116"/>
              <a:gd name="connsiteY6" fmla="*/ 72871 h 494479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6276 w 1703453"/>
              <a:gd name="connsiteY0" fmla="*/ 59308 h 480916"/>
              <a:gd name="connsiteX1" fmla="*/ 1475676 w 1703453"/>
              <a:gd name="connsiteY1" fmla="*/ 16406 h 480916"/>
              <a:gd name="connsiteX2" fmla="*/ 1703453 w 1703453"/>
              <a:gd name="connsiteY2" fmla="*/ 205142 h 480916"/>
              <a:gd name="connsiteX3" fmla="*/ 1532609 w 1703453"/>
              <a:gd name="connsiteY3" fmla="*/ 446632 h 480916"/>
              <a:gd name="connsiteX4" fmla="*/ 656886 w 1703453"/>
              <a:gd name="connsiteY4" fmla="*/ 460403 h 480916"/>
              <a:gd name="connsiteX5" fmla="*/ 112673 w 1703453"/>
              <a:gd name="connsiteY5" fmla="*/ 454029 h 480916"/>
              <a:gd name="connsiteX6" fmla="*/ 136276 w 1703453"/>
              <a:gd name="connsiteY6" fmla="*/ 59308 h 480916"/>
              <a:gd name="connsiteX0" fmla="*/ 130221 w 1697398"/>
              <a:gd name="connsiteY0" fmla="*/ 73016 h 494624"/>
              <a:gd name="connsiteX1" fmla="*/ 1381102 w 1697398"/>
              <a:gd name="connsiteY1" fmla="*/ 11896 h 494624"/>
              <a:gd name="connsiteX2" fmla="*/ 1697398 w 1697398"/>
              <a:gd name="connsiteY2" fmla="*/ 218850 h 494624"/>
              <a:gd name="connsiteX3" fmla="*/ 1526554 w 1697398"/>
              <a:gd name="connsiteY3" fmla="*/ 460340 h 494624"/>
              <a:gd name="connsiteX4" fmla="*/ 650831 w 1697398"/>
              <a:gd name="connsiteY4" fmla="*/ 474111 h 494624"/>
              <a:gd name="connsiteX5" fmla="*/ 106618 w 1697398"/>
              <a:gd name="connsiteY5" fmla="*/ 467737 h 494624"/>
              <a:gd name="connsiteX6" fmla="*/ 130221 w 1697398"/>
              <a:gd name="connsiteY6" fmla="*/ 73016 h 494624"/>
              <a:gd name="connsiteX0" fmla="*/ 130221 w 1669187"/>
              <a:gd name="connsiteY0" fmla="*/ 74202 h 495810"/>
              <a:gd name="connsiteX1" fmla="*/ 1381102 w 1669187"/>
              <a:gd name="connsiteY1" fmla="*/ 13082 h 495810"/>
              <a:gd name="connsiteX2" fmla="*/ 1669187 w 1669187"/>
              <a:gd name="connsiteY2" fmla="*/ 236080 h 495810"/>
              <a:gd name="connsiteX3" fmla="*/ 1526554 w 1669187"/>
              <a:gd name="connsiteY3" fmla="*/ 461526 h 495810"/>
              <a:gd name="connsiteX4" fmla="*/ 650831 w 1669187"/>
              <a:gd name="connsiteY4" fmla="*/ 475297 h 495810"/>
              <a:gd name="connsiteX5" fmla="*/ 106618 w 1669187"/>
              <a:gd name="connsiteY5" fmla="*/ 468923 h 495810"/>
              <a:gd name="connsiteX6" fmla="*/ 130221 w 1669187"/>
              <a:gd name="connsiteY6" fmla="*/ 74202 h 495810"/>
              <a:gd name="connsiteX0" fmla="*/ 127454 w 1673028"/>
              <a:gd name="connsiteY0" fmla="*/ 82638 h 492634"/>
              <a:gd name="connsiteX1" fmla="*/ 1384943 w 1673028"/>
              <a:gd name="connsiteY1" fmla="*/ 9906 h 492634"/>
              <a:gd name="connsiteX2" fmla="*/ 1673028 w 1673028"/>
              <a:gd name="connsiteY2" fmla="*/ 232904 h 492634"/>
              <a:gd name="connsiteX3" fmla="*/ 1530395 w 1673028"/>
              <a:gd name="connsiteY3" fmla="*/ 458350 h 492634"/>
              <a:gd name="connsiteX4" fmla="*/ 654672 w 1673028"/>
              <a:gd name="connsiteY4" fmla="*/ 472121 h 492634"/>
              <a:gd name="connsiteX5" fmla="*/ 110459 w 1673028"/>
              <a:gd name="connsiteY5" fmla="*/ 465747 h 492634"/>
              <a:gd name="connsiteX6" fmla="*/ 127454 w 1673028"/>
              <a:gd name="connsiteY6" fmla="*/ 82638 h 492634"/>
              <a:gd name="connsiteX0" fmla="*/ 136923 w 1682497"/>
              <a:gd name="connsiteY0" fmla="*/ 80693 h 490689"/>
              <a:gd name="connsiteX1" fmla="*/ 1394412 w 1682497"/>
              <a:gd name="connsiteY1" fmla="*/ 7961 h 490689"/>
              <a:gd name="connsiteX2" fmla="*/ 1682497 w 1682497"/>
              <a:gd name="connsiteY2" fmla="*/ 230959 h 490689"/>
              <a:gd name="connsiteX3" fmla="*/ 1539864 w 1682497"/>
              <a:gd name="connsiteY3" fmla="*/ 456405 h 490689"/>
              <a:gd name="connsiteX4" fmla="*/ 664141 w 1682497"/>
              <a:gd name="connsiteY4" fmla="*/ 470176 h 490689"/>
              <a:gd name="connsiteX5" fmla="*/ 119928 w 1682497"/>
              <a:gd name="connsiteY5" fmla="*/ 463802 h 490689"/>
              <a:gd name="connsiteX6" fmla="*/ 136923 w 1682497"/>
              <a:gd name="connsiteY6" fmla="*/ 80693 h 490689"/>
              <a:gd name="connsiteX0" fmla="*/ 136923 w 1682497"/>
              <a:gd name="connsiteY0" fmla="*/ 80693 h 488336"/>
              <a:gd name="connsiteX1" fmla="*/ 1394412 w 1682497"/>
              <a:gd name="connsiteY1" fmla="*/ 7961 h 488336"/>
              <a:gd name="connsiteX2" fmla="*/ 1682497 w 1682497"/>
              <a:gd name="connsiteY2" fmla="*/ 230959 h 488336"/>
              <a:gd name="connsiteX3" fmla="*/ 1539864 w 1682497"/>
              <a:gd name="connsiteY3" fmla="*/ 456405 h 488336"/>
              <a:gd name="connsiteX4" fmla="*/ 598035 w 1682497"/>
              <a:gd name="connsiteY4" fmla="*/ 461350 h 488336"/>
              <a:gd name="connsiteX5" fmla="*/ 119928 w 1682497"/>
              <a:gd name="connsiteY5" fmla="*/ 463802 h 488336"/>
              <a:gd name="connsiteX6" fmla="*/ 136923 w 1682497"/>
              <a:gd name="connsiteY6" fmla="*/ 80693 h 488336"/>
              <a:gd name="connsiteX0" fmla="*/ 136923 w 1682497"/>
              <a:gd name="connsiteY0" fmla="*/ 80693 h 473211"/>
              <a:gd name="connsiteX1" fmla="*/ 1394412 w 1682497"/>
              <a:gd name="connsiteY1" fmla="*/ 7961 h 473211"/>
              <a:gd name="connsiteX2" fmla="*/ 1682497 w 1682497"/>
              <a:gd name="connsiteY2" fmla="*/ 230959 h 473211"/>
              <a:gd name="connsiteX3" fmla="*/ 1539864 w 1682497"/>
              <a:gd name="connsiteY3" fmla="*/ 456405 h 473211"/>
              <a:gd name="connsiteX4" fmla="*/ 598035 w 1682497"/>
              <a:gd name="connsiteY4" fmla="*/ 461350 h 473211"/>
              <a:gd name="connsiteX5" fmla="*/ 119928 w 1682497"/>
              <a:gd name="connsiteY5" fmla="*/ 463802 h 473211"/>
              <a:gd name="connsiteX6" fmla="*/ 136923 w 1682497"/>
              <a:gd name="connsiteY6" fmla="*/ 80693 h 473211"/>
              <a:gd name="connsiteX0" fmla="*/ 130746 w 1676320"/>
              <a:gd name="connsiteY0" fmla="*/ 80693 h 473211"/>
              <a:gd name="connsiteX1" fmla="*/ 1388235 w 1676320"/>
              <a:gd name="connsiteY1" fmla="*/ 7961 h 473211"/>
              <a:gd name="connsiteX2" fmla="*/ 1676320 w 1676320"/>
              <a:gd name="connsiteY2" fmla="*/ 230959 h 473211"/>
              <a:gd name="connsiteX3" fmla="*/ 1533687 w 1676320"/>
              <a:gd name="connsiteY3" fmla="*/ 456405 h 473211"/>
              <a:gd name="connsiteX4" fmla="*/ 591858 w 1676320"/>
              <a:gd name="connsiteY4" fmla="*/ 461350 h 473211"/>
              <a:gd name="connsiteX5" fmla="*/ 113751 w 1676320"/>
              <a:gd name="connsiteY5" fmla="*/ 463802 h 473211"/>
              <a:gd name="connsiteX6" fmla="*/ 130746 w 1676320"/>
              <a:gd name="connsiteY6" fmla="*/ 80693 h 473211"/>
              <a:gd name="connsiteX0" fmla="*/ 118619 w 1664193"/>
              <a:gd name="connsiteY0" fmla="*/ 82913 h 484216"/>
              <a:gd name="connsiteX1" fmla="*/ 1376108 w 1664193"/>
              <a:gd name="connsiteY1" fmla="*/ 10181 h 484216"/>
              <a:gd name="connsiteX2" fmla="*/ 1664193 w 1664193"/>
              <a:gd name="connsiteY2" fmla="*/ 233179 h 484216"/>
              <a:gd name="connsiteX3" fmla="*/ 1521560 w 1664193"/>
              <a:gd name="connsiteY3" fmla="*/ 458625 h 484216"/>
              <a:gd name="connsiteX4" fmla="*/ 579731 w 1664193"/>
              <a:gd name="connsiteY4" fmla="*/ 463570 h 484216"/>
              <a:gd name="connsiteX5" fmla="*/ 107109 w 1664193"/>
              <a:gd name="connsiteY5" fmla="*/ 476709 h 484216"/>
              <a:gd name="connsiteX6" fmla="*/ 118619 w 1664193"/>
              <a:gd name="connsiteY6" fmla="*/ 82913 h 484216"/>
              <a:gd name="connsiteX0" fmla="*/ 130349 w 1675923"/>
              <a:gd name="connsiteY0" fmla="*/ 82606 h 474135"/>
              <a:gd name="connsiteX1" fmla="*/ 1387838 w 1675923"/>
              <a:gd name="connsiteY1" fmla="*/ 9874 h 474135"/>
              <a:gd name="connsiteX2" fmla="*/ 1675923 w 1675923"/>
              <a:gd name="connsiteY2" fmla="*/ 232872 h 474135"/>
              <a:gd name="connsiteX3" fmla="*/ 1533290 w 1675923"/>
              <a:gd name="connsiteY3" fmla="*/ 458318 h 474135"/>
              <a:gd name="connsiteX4" fmla="*/ 591461 w 1675923"/>
              <a:gd name="connsiteY4" fmla="*/ 463263 h 474135"/>
              <a:gd name="connsiteX5" fmla="*/ 93846 w 1675923"/>
              <a:gd name="connsiteY5" fmla="*/ 464431 h 474135"/>
              <a:gd name="connsiteX6" fmla="*/ 130349 w 1675923"/>
              <a:gd name="connsiteY6" fmla="*/ 82606 h 474135"/>
              <a:gd name="connsiteX0" fmla="*/ 130111 w 1675685"/>
              <a:gd name="connsiteY0" fmla="*/ 82817 h 481003"/>
              <a:gd name="connsiteX1" fmla="*/ 1387600 w 1675685"/>
              <a:gd name="connsiteY1" fmla="*/ 10085 h 481003"/>
              <a:gd name="connsiteX2" fmla="*/ 1675685 w 1675685"/>
              <a:gd name="connsiteY2" fmla="*/ 233083 h 481003"/>
              <a:gd name="connsiteX3" fmla="*/ 1533052 w 1675685"/>
              <a:gd name="connsiteY3" fmla="*/ 458529 h 481003"/>
              <a:gd name="connsiteX4" fmla="*/ 591223 w 1675685"/>
              <a:gd name="connsiteY4" fmla="*/ 463474 h 481003"/>
              <a:gd name="connsiteX5" fmla="*/ 94094 w 1675685"/>
              <a:gd name="connsiteY5" fmla="*/ 472935 h 481003"/>
              <a:gd name="connsiteX6" fmla="*/ 130111 w 1675685"/>
              <a:gd name="connsiteY6" fmla="*/ 82817 h 481003"/>
              <a:gd name="connsiteX0" fmla="*/ 153172 w 1698746"/>
              <a:gd name="connsiteY0" fmla="*/ 82078 h 463581"/>
              <a:gd name="connsiteX1" fmla="*/ 1410661 w 1698746"/>
              <a:gd name="connsiteY1" fmla="*/ 9346 h 463581"/>
              <a:gd name="connsiteX2" fmla="*/ 1698746 w 1698746"/>
              <a:gd name="connsiteY2" fmla="*/ 232344 h 463581"/>
              <a:gd name="connsiteX3" fmla="*/ 1556113 w 1698746"/>
              <a:gd name="connsiteY3" fmla="*/ 457790 h 463581"/>
              <a:gd name="connsiteX4" fmla="*/ 614284 w 1698746"/>
              <a:gd name="connsiteY4" fmla="*/ 462735 h 463581"/>
              <a:gd name="connsiteX5" fmla="*/ 74100 w 1698746"/>
              <a:gd name="connsiteY5" fmla="*/ 442170 h 463581"/>
              <a:gd name="connsiteX6" fmla="*/ 153172 w 1698746"/>
              <a:gd name="connsiteY6" fmla="*/ 82078 h 463581"/>
              <a:gd name="connsiteX0" fmla="*/ 147058 w 1692632"/>
              <a:gd name="connsiteY0" fmla="*/ 82078 h 463581"/>
              <a:gd name="connsiteX1" fmla="*/ 1404547 w 1692632"/>
              <a:gd name="connsiteY1" fmla="*/ 9346 h 463581"/>
              <a:gd name="connsiteX2" fmla="*/ 1692632 w 1692632"/>
              <a:gd name="connsiteY2" fmla="*/ 232344 h 463581"/>
              <a:gd name="connsiteX3" fmla="*/ 1549999 w 1692632"/>
              <a:gd name="connsiteY3" fmla="*/ 457790 h 463581"/>
              <a:gd name="connsiteX4" fmla="*/ 608170 w 1692632"/>
              <a:gd name="connsiteY4" fmla="*/ 462735 h 463581"/>
              <a:gd name="connsiteX5" fmla="*/ 67986 w 1692632"/>
              <a:gd name="connsiteY5" fmla="*/ 442170 h 463581"/>
              <a:gd name="connsiteX6" fmla="*/ 147058 w 1692632"/>
              <a:gd name="connsiteY6" fmla="*/ 82078 h 463581"/>
              <a:gd name="connsiteX0" fmla="*/ 147058 w 1692632"/>
              <a:gd name="connsiteY0" fmla="*/ 82078 h 467211"/>
              <a:gd name="connsiteX1" fmla="*/ 1404547 w 1692632"/>
              <a:gd name="connsiteY1" fmla="*/ 9346 h 467211"/>
              <a:gd name="connsiteX2" fmla="*/ 1692632 w 1692632"/>
              <a:gd name="connsiteY2" fmla="*/ 232344 h 467211"/>
              <a:gd name="connsiteX3" fmla="*/ 1549999 w 1692632"/>
              <a:gd name="connsiteY3" fmla="*/ 457790 h 467211"/>
              <a:gd name="connsiteX4" fmla="*/ 608170 w 1692632"/>
              <a:gd name="connsiteY4" fmla="*/ 462735 h 467211"/>
              <a:gd name="connsiteX5" fmla="*/ 67986 w 1692632"/>
              <a:gd name="connsiteY5" fmla="*/ 442170 h 467211"/>
              <a:gd name="connsiteX6" fmla="*/ 147058 w 1692632"/>
              <a:gd name="connsiteY6" fmla="*/ 82078 h 467211"/>
              <a:gd name="connsiteX0" fmla="*/ 152594 w 1698168"/>
              <a:gd name="connsiteY0" fmla="*/ 82094 h 467603"/>
              <a:gd name="connsiteX1" fmla="*/ 1410083 w 1698168"/>
              <a:gd name="connsiteY1" fmla="*/ 9362 h 467603"/>
              <a:gd name="connsiteX2" fmla="*/ 1698168 w 1698168"/>
              <a:gd name="connsiteY2" fmla="*/ 232360 h 467603"/>
              <a:gd name="connsiteX3" fmla="*/ 1555535 w 1698168"/>
              <a:gd name="connsiteY3" fmla="*/ 457806 h 467603"/>
              <a:gd name="connsiteX4" fmla="*/ 613706 w 1698168"/>
              <a:gd name="connsiteY4" fmla="*/ 462751 h 467603"/>
              <a:gd name="connsiteX5" fmla="*/ 63849 w 1698168"/>
              <a:gd name="connsiteY5" fmla="*/ 442926 h 467603"/>
              <a:gd name="connsiteX6" fmla="*/ 152594 w 1698168"/>
              <a:gd name="connsiteY6" fmla="*/ 82094 h 467603"/>
              <a:gd name="connsiteX0" fmla="*/ 152594 w 1698168"/>
              <a:gd name="connsiteY0" fmla="*/ 82094 h 464946"/>
              <a:gd name="connsiteX1" fmla="*/ 1410083 w 1698168"/>
              <a:gd name="connsiteY1" fmla="*/ 9362 h 464946"/>
              <a:gd name="connsiteX2" fmla="*/ 1698168 w 1698168"/>
              <a:gd name="connsiteY2" fmla="*/ 232360 h 464946"/>
              <a:gd name="connsiteX3" fmla="*/ 1555535 w 1698168"/>
              <a:gd name="connsiteY3" fmla="*/ 457806 h 464946"/>
              <a:gd name="connsiteX4" fmla="*/ 613706 w 1698168"/>
              <a:gd name="connsiteY4" fmla="*/ 462751 h 464946"/>
              <a:gd name="connsiteX5" fmla="*/ 63849 w 1698168"/>
              <a:gd name="connsiteY5" fmla="*/ 442926 h 464946"/>
              <a:gd name="connsiteX6" fmla="*/ 152594 w 1698168"/>
              <a:gd name="connsiteY6" fmla="*/ 82094 h 464946"/>
              <a:gd name="connsiteX0" fmla="*/ 152594 w 1698168"/>
              <a:gd name="connsiteY0" fmla="*/ 82094 h 482286"/>
              <a:gd name="connsiteX1" fmla="*/ 1410083 w 1698168"/>
              <a:gd name="connsiteY1" fmla="*/ 9362 h 482286"/>
              <a:gd name="connsiteX2" fmla="*/ 1698168 w 1698168"/>
              <a:gd name="connsiteY2" fmla="*/ 232360 h 482286"/>
              <a:gd name="connsiteX3" fmla="*/ 1555535 w 1698168"/>
              <a:gd name="connsiteY3" fmla="*/ 457806 h 482286"/>
              <a:gd name="connsiteX4" fmla="*/ 612421 w 1698168"/>
              <a:gd name="connsiteY4" fmla="*/ 482286 h 482286"/>
              <a:gd name="connsiteX5" fmla="*/ 63849 w 1698168"/>
              <a:gd name="connsiteY5" fmla="*/ 442926 h 482286"/>
              <a:gd name="connsiteX6" fmla="*/ 152594 w 1698168"/>
              <a:gd name="connsiteY6" fmla="*/ 82094 h 482286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82094 h 491689"/>
              <a:gd name="connsiteX1" fmla="*/ 1410083 w 1698168"/>
              <a:gd name="connsiteY1" fmla="*/ 9362 h 491689"/>
              <a:gd name="connsiteX2" fmla="*/ 1698168 w 1698168"/>
              <a:gd name="connsiteY2" fmla="*/ 232360 h 491689"/>
              <a:gd name="connsiteX3" fmla="*/ 1555535 w 1698168"/>
              <a:gd name="connsiteY3" fmla="*/ 457806 h 491689"/>
              <a:gd name="connsiteX4" fmla="*/ 598397 w 1698168"/>
              <a:gd name="connsiteY4" fmla="*/ 491689 h 491689"/>
              <a:gd name="connsiteX5" fmla="*/ 63849 w 1698168"/>
              <a:gd name="connsiteY5" fmla="*/ 442926 h 491689"/>
              <a:gd name="connsiteX6" fmla="*/ 152594 w 1698168"/>
              <a:gd name="connsiteY6" fmla="*/ 82094 h 491689"/>
              <a:gd name="connsiteX0" fmla="*/ 152594 w 1698168"/>
              <a:gd name="connsiteY0" fmla="*/ 77007 h 486602"/>
              <a:gd name="connsiteX1" fmla="*/ 1410083 w 1698168"/>
              <a:gd name="connsiteY1" fmla="*/ 4275 h 486602"/>
              <a:gd name="connsiteX2" fmla="*/ 1698168 w 1698168"/>
              <a:gd name="connsiteY2" fmla="*/ 227273 h 486602"/>
              <a:gd name="connsiteX3" fmla="*/ 1555535 w 1698168"/>
              <a:gd name="connsiteY3" fmla="*/ 452719 h 486602"/>
              <a:gd name="connsiteX4" fmla="*/ 598397 w 1698168"/>
              <a:gd name="connsiteY4" fmla="*/ 486602 h 486602"/>
              <a:gd name="connsiteX5" fmla="*/ 63849 w 1698168"/>
              <a:gd name="connsiteY5" fmla="*/ 437839 h 486602"/>
              <a:gd name="connsiteX6" fmla="*/ 152594 w 1698168"/>
              <a:gd name="connsiteY6" fmla="*/ 77007 h 486602"/>
              <a:gd name="connsiteX0" fmla="*/ 155826 w 1701400"/>
              <a:gd name="connsiteY0" fmla="*/ 51126 h 460721"/>
              <a:gd name="connsiteX1" fmla="*/ 1466206 w 1701400"/>
              <a:gd name="connsiteY1" fmla="*/ 10444 h 460721"/>
              <a:gd name="connsiteX2" fmla="*/ 1701400 w 1701400"/>
              <a:gd name="connsiteY2" fmla="*/ 201392 h 460721"/>
              <a:gd name="connsiteX3" fmla="*/ 1558767 w 1701400"/>
              <a:gd name="connsiteY3" fmla="*/ 426838 h 460721"/>
              <a:gd name="connsiteX4" fmla="*/ 601629 w 1701400"/>
              <a:gd name="connsiteY4" fmla="*/ 460721 h 460721"/>
              <a:gd name="connsiteX5" fmla="*/ 67081 w 1701400"/>
              <a:gd name="connsiteY5" fmla="*/ 411958 h 460721"/>
              <a:gd name="connsiteX6" fmla="*/ 155826 w 1701400"/>
              <a:gd name="connsiteY6" fmla="*/ 51126 h 460721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48865 w 1691498"/>
              <a:gd name="connsiteY3" fmla="*/ 421002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56282 w 1691498"/>
              <a:gd name="connsiteY3" fmla="*/ 423211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1498"/>
              <a:gd name="connsiteY0" fmla="*/ 45290 h 454885"/>
              <a:gd name="connsiteX1" fmla="*/ 1456304 w 1691498"/>
              <a:gd name="connsiteY1" fmla="*/ 4608 h 454885"/>
              <a:gd name="connsiteX2" fmla="*/ 1691498 w 1691498"/>
              <a:gd name="connsiteY2" fmla="*/ 195556 h 454885"/>
              <a:gd name="connsiteX3" fmla="*/ 1515332 w 1691498"/>
              <a:gd name="connsiteY3" fmla="*/ 429121 h 454885"/>
              <a:gd name="connsiteX4" fmla="*/ 591727 w 1691498"/>
              <a:gd name="connsiteY4" fmla="*/ 454885 h 454885"/>
              <a:gd name="connsiteX5" fmla="*/ 57179 w 1691498"/>
              <a:gd name="connsiteY5" fmla="*/ 406122 h 454885"/>
              <a:gd name="connsiteX6" fmla="*/ 145924 w 1691498"/>
              <a:gd name="connsiteY6" fmla="*/ 45290 h 454885"/>
              <a:gd name="connsiteX0" fmla="*/ 145924 w 1692954"/>
              <a:gd name="connsiteY0" fmla="*/ 52354 h 461949"/>
              <a:gd name="connsiteX1" fmla="*/ 1456304 w 1692954"/>
              <a:gd name="connsiteY1" fmla="*/ 11672 h 461949"/>
              <a:gd name="connsiteX2" fmla="*/ 1692954 w 1692954"/>
              <a:gd name="connsiteY2" fmla="*/ 227499 h 461949"/>
              <a:gd name="connsiteX3" fmla="*/ 1515332 w 1692954"/>
              <a:gd name="connsiteY3" fmla="*/ 436185 h 461949"/>
              <a:gd name="connsiteX4" fmla="*/ 591727 w 1692954"/>
              <a:gd name="connsiteY4" fmla="*/ 461949 h 461949"/>
              <a:gd name="connsiteX5" fmla="*/ 57179 w 1692954"/>
              <a:gd name="connsiteY5" fmla="*/ 413186 h 461949"/>
              <a:gd name="connsiteX6" fmla="*/ 145924 w 1692954"/>
              <a:gd name="connsiteY6" fmla="*/ 52354 h 461949"/>
              <a:gd name="connsiteX0" fmla="*/ 155508 w 1702538"/>
              <a:gd name="connsiteY0" fmla="*/ 62074 h 471669"/>
              <a:gd name="connsiteX1" fmla="*/ 1460727 w 1702538"/>
              <a:gd name="connsiteY1" fmla="*/ 16233 h 471669"/>
              <a:gd name="connsiteX2" fmla="*/ 1702538 w 1702538"/>
              <a:gd name="connsiteY2" fmla="*/ 237219 h 471669"/>
              <a:gd name="connsiteX3" fmla="*/ 1524916 w 1702538"/>
              <a:gd name="connsiteY3" fmla="*/ 445905 h 471669"/>
              <a:gd name="connsiteX4" fmla="*/ 601311 w 1702538"/>
              <a:gd name="connsiteY4" fmla="*/ 471669 h 471669"/>
              <a:gd name="connsiteX5" fmla="*/ 66763 w 1702538"/>
              <a:gd name="connsiteY5" fmla="*/ 422906 h 471669"/>
              <a:gd name="connsiteX6" fmla="*/ 155508 w 1702538"/>
              <a:gd name="connsiteY6" fmla="*/ 62074 h 471669"/>
              <a:gd name="connsiteX0" fmla="*/ 145937 w 1692967"/>
              <a:gd name="connsiteY0" fmla="*/ 62249 h 471844"/>
              <a:gd name="connsiteX1" fmla="*/ 1451156 w 1692967"/>
              <a:gd name="connsiteY1" fmla="*/ 16408 h 471844"/>
              <a:gd name="connsiteX2" fmla="*/ 1692967 w 1692967"/>
              <a:gd name="connsiteY2" fmla="*/ 237394 h 471844"/>
              <a:gd name="connsiteX3" fmla="*/ 1515345 w 1692967"/>
              <a:gd name="connsiteY3" fmla="*/ 446080 h 471844"/>
              <a:gd name="connsiteX4" fmla="*/ 591740 w 1692967"/>
              <a:gd name="connsiteY4" fmla="*/ 471844 h 471844"/>
              <a:gd name="connsiteX5" fmla="*/ 74444 w 1692967"/>
              <a:gd name="connsiteY5" fmla="*/ 427314 h 471844"/>
              <a:gd name="connsiteX6" fmla="*/ 145937 w 1692967"/>
              <a:gd name="connsiteY6" fmla="*/ 62249 h 471844"/>
              <a:gd name="connsiteX0" fmla="*/ 145937 w 1692967"/>
              <a:gd name="connsiteY0" fmla="*/ 70089 h 479684"/>
              <a:gd name="connsiteX1" fmla="*/ 903365 w 1692967"/>
              <a:gd name="connsiteY1" fmla="*/ 10862 h 479684"/>
              <a:gd name="connsiteX2" fmla="*/ 1451156 w 1692967"/>
              <a:gd name="connsiteY2" fmla="*/ 24248 h 479684"/>
              <a:gd name="connsiteX3" fmla="*/ 1692967 w 1692967"/>
              <a:gd name="connsiteY3" fmla="*/ 245234 h 479684"/>
              <a:gd name="connsiteX4" fmla="*/ 1515345 w 1692967"/>
              <a:gd name="connsiteY4" fmla="*/ 453920 h 479684"/>
              <a:gd name="connsiteX5" fmla="*/ 591740 w 1692967"/>
              <a:gd name="connsiteY5" fmla="*/ 479684 h 479684"/>
              <a:gd name="connsiteX6" fmla="*/ 74444 w 1692967"/>
              <a:gd name="connsiteY6" fmla="*/ 435154 h 479684"/>
              <a:gd name="connsiteX7" fmla="*/ 145937 w 1692967"/>
              <a:gd name="connsiteY7" fmla="*/ 70089 h 479684"/>
              <a:gd name="connsiteX0" fmla="*/ 145937 w 1692967"/>
              <a:gd name="connsiteY0" fmla="*/ 70089 h 479684"/>
              <a:gd name="connsiteX1" fmla="*/ 903365 w 1692967"/>
              <a:gd name="connsiteY1" fmla="*/ 10862 h 479684"/>
              <a:gd name="connsiteX2" fmla="*/ 1451156 w 1692967"/>
              <a:gd name="connsiteY2" fmla="*/ 24248 h 479684"/>
              <a:gd name="connsiteX3" fmla="*/ 1692967 w 1692967"/>
              <a:gd name="connsiteY3" fmla="*/ 245234 h 479684"/>
              <a:gd name="connsiteX4" fmla="*/ 1515345 w 1692967"/>
              <a:gd name="connsiteY4" fmla="*/ 453920 h 479684"/>
              <a:gd name="connsiteX5" fmla="*/ 591740 w 1692967"/>
              <a:gd name="connsiteY5" fmla="*/ 479684 h 479684"/>
              <a:gd name="connsiteX6" fmla="*/ 74444 w 1692967"/>
              <a:gd name="connsiteY6" fmla="*/ 435154 h 479684"/>
              <a:gd name="connsiteX7" fmla="*/ 145937 w 1692967"/>
              <a:gd name="connsiteY7" fmla="*/ 70089 h 479684"/>
              <a:gd name="connsiteX0" fmla="*/ 112871 w 1659901"/>
              <a:gd name="connsiteY0" fmla="*/ 53462 h 463057"/>
              <a:gd name="connsiteX1" fmla="*/ 851771 w 1659901"/>
              <a:gd name="connsiteY1" fmla="*/ 51188 h 463057"/>
              <a:gd name="connsiteX2" fmla="*/ 1418090 w 1659901"/>
              <a:gd name="connsiteY2" fmla="*/ 7621 h 463057"/>
              <a:gd name="connsiteX3" fmla="*/ 1659901 w 1659901"/>
              <a:gd name="connsiteY3" fmla="*/ 228607 h 463057"/>
              <a:gd name="connsiteX4" fmla="*/ 1482279 w 1659901"/>
              <a:gd name="connsiteY4" fmla="*/ 437293 h 463057"/>
              <a:gd name="connsiteX5" fmla="*/ 558674 w 1659901"/>
              <a:gd name="connsiteY5" fmla="*/ 463057 h 463057"/>
              <a:gd name="connsiteX6" fmla="*/ 41378 w 1659901"/>
              <a:gd name="connsiteY6" fmla="*/ 418527 h 463057"/>
              <a:gd name="connsiteX7" fmla="*/ 112871 w 1659901"/>
              <a:gd name="connsiteY7" fmla="*/ 53462 h 463057"/>
              <a:gd name="connsiteX0" fmla="*/ 112871 w 1659901"/>
              <a:gd name="connsiteY0" fmla="*/ 47789 h 457384"/>
              <a:gd name="connsiteX1" fmla="*/ 851771 w 1659901"/>
              <a:gd name="connsiteY1" fmla="*/ 45515 h 457384"/>
              <a:gd name="connsiteX2" fmla="*/ 1418090 w 1659901"/>
              <a:gd name="connsiteY2" fmla="*/ 1948 h 457384"/>
              <a:gd name="connsiteX3" fmla="*/ 1557789 w 1659901"/>
              <a:gd name="connsiteY3" fmla="*/ 30366 h 457384"/>
              <a:gd name="connsiteX4" fmla="*/ 1659901 w 1659901"/>
              <a:gd name="connsiteY4" fmla="*/ 222934 h 457384"/>
              <a:gd name="connsiteX5" fmla="*/ 1482279 w 1659901"/>
              <a:gd name="connsiteY5" fmla="*/ 431620 h 457384"/>
              <a:gd name="connsiteX6" fmla="*/ 558674 w 1659901"/>
              <a:gd name="connsiteY6" fmla="*/ 457384 h 457384"/>
              <a:gd name="connsiteX7" fmla="*/ 41378 w 1659901"/>
              <a:gd name="connsiteY7" fmla="*/ 412854 h 457384"/>
              <a:gd name="connsiteX8" fmla="*/ 112871 w 1659901"/>
              <a:gd name="connsiteY8" fmla="*/ 47789 h 457384"/>
              <a:gd name="connsiteX0" fmla="*/ 112871 w 1659901"/>
              <a:gd name="connsiteY0" fmla="*/ 46231 h 455826"/>
              <a:gd name="connsiteX1" fmla="*/ 851771 w 1659901"/>
              <a:gd name="connsiteY1" fmla="*/ 43957 h 455826"/>
              <a:gd name="connsiteX2" fmla="*/ 1418090 w 1659901"/>
              <a:gd name="connsiteY2" fmla="*/ 390 h 455826"/>
              <a:gd name="connsiteX3" fmla="*/ 1557789 w 1659901"/>
              <a:gd name="connsiteY3" fmla="*/ 28808 h 455826"/>
              <a:gd name="connsiteX4" fmla="*/ 1659901 w 1659901"/>
              <a:gd name="connsiteY4" fmla="*/ 221376 h 455826"/>
              <a:gd name="connsiteX5" fmla="*/ 1482279 w 1659901"/>
              <a:gd name="connsiteY5" fmla="*/ 430062 h 455826"/>
              <a:gd name="connsiteX6" fmla="*/ 558674 w 1659901"/>
              <a:gd name="connsiteY6" fmla="*/ 455826 h 455826"/>
              <a:gd name="connsiteX7" fmla="*/ 41378 w 1659901"/>
              <a:gd name="connsiteY7" fmla="*/ 411296 h 455826"/>
              <a:gd name="connsiteX8" fmla="*/ 112871 w 1659901"/>
              <a:gd name="connsiteY8" fmla="*/ 46231 h 455826"/>
              <a:gd name="connsiteX0" fmla="*/ 112871 w 1659901"/>
              <a:gd name="connsiteY0" fmla="*/ 31788 h 441383"/>
              <a:gd name="connsiteX1" fmla="*/ 851771 w 1659901"/>
              <a:gd name="connsiteY1" fmla="*/ 29514 h 441383"/>
              <a:gd name="connsiteX2" fmla="*/ 1334095 w 1659901"/>
              <a:gd name="connsiteY2" fmla="*/ 3481 h 441383"/>
              <a:gd name="connsiteX3" fmla="*/ 1557789 w 1659901"/>
              <a:gd name="connsiteY3" fmla="*/ 14365 h 441383"/>
              <a:gd name="connsiteX4" fmla="*/ 1659901 w 1659901"/>
              <a:gd name="connsiteY4" fmla="*/ 206933 h 441383"/>
              <a:gd name="connsiteX5" fmla="*/ 1482279 w 1659901"/>
              <a:gd name="connsiteY5" fmla="*/ 415619 h 441383"/>
              <a:gd name="connsiteX6" fmla="*/ 558674 w 1659901"/>
              <a:gd name="connsiteY6" fmla="*/ 441383 h 441383"/>
              <a:gd name="connsiteX7" fmla="*/ 41378 w 1659901"/>
              <a:gd name="connsiteY7" fmla="*/ 396853 h 441383"/>
              <a:gd name="connsiteX8" fmla="*/ 112871 w 1659901"/>
              <a:gd name="connsiteY8" fmla="*/ 31788 h 441383"/>
              <a:gd name="connsiteX0" fmla="*/ 112871 w 1659901"/>
              <a:gd name="connsiteY0" fmla="*/ 30730 h 440325"/>
              <a:gd name="connsiteX1" fmla="*/ 851771 w 1659901"/>
              <a:gd name="connsiteY1" fmla="*/ 28456 h 440325"/>
              <a:gd name="connsiteX2" fmla="*/ 1334095 w 1659901"/>
              <a:gd name="connsiteY2" fmla="*/ 2423 h 440325"/>
              <a:gd name="connsiteX3" fmla="*/ 1565208 w 1659901"/>
              <a:gd name="connsiteY3" fmla="*/ 15515 h 440325"/>
              <a:gd name="connsiteX4" fmla="*/ 1659901 w 1659901"/>
              <a:gd name="connsiteY4" fmla="*/ 205875 h 440325"/>
              <a:gd name="connsiteX5" fmla="*/ 1482279 w 1659901"/>
              <a:gd name="connsiteY5" fmla="*/ 414561 h 440325"/>
              <a:gd name="connsiteX6" fmla="*/ 558674 w 1659901"/>
              <a:gd name="connsiteY6" fmla="*/ 440325 h 440325"/>
              <a:gd name="connsiteX7" fmla="*/ 41378 w 1659901"/>
              <a:gd name="connsiteY7" fmla="*/ 395795 h 440325"/>
              <a:gd name="connsiteX8" fmla="*/ 112871 w 1659901"/>
              <a:gd name="connsiteY8" fmla="*/ 30730 h 440325"/>
              <a:gd name="connsiteX0" fmla="*/ 112871 w 1659901"/>
              <a:gd name="connsiteY0" fmla="*/ 40614 h 450209"/>
              <a:gd name="connsiteX1" fmla="*/ 851771 w 1659901"/>
              <a:gd name="connsiteY1" fmla="*/ 38340 h 450209"/>
              <a:gd name="connsiteX2" fmla="*/ 1334095 w 1659901"/>
              <a:gd name="connsiteY2" fmla="*/ 12307 h 450209"/>
              <a:gd name="connsiteX3" fmla="*/ 1565208 w 1659901"/>
              <a:gd name="connsiteY3" fmla="*/ 25399 h 450209"/>
              <a:gd name="connsiteX4" fmla="*/ 1659901 w 1659901"/>
              <a:gd name="connsiteY4" fmla="*/ 215759 h 450209"/>
              <a:gd name="connsiteX5" fmla="*/ 1482279 w 1659901"/>
              <a:gd name="connsiteY5" fmla="*/ 424445 h 450209"/>
              <a:gd name="connsiteX6" fmla="*/ 558674 w 1659901"/>
              <a:gd name="connsiteY6" fmla="*/ 450209 h 450209"/>
              <a:gd name="connsiteX7" fmla="*/ 41378 w 1659901"/>
              <a:gd name="connsiteY7" fmla="*/ 405679 h 450209"/>
              <a:gd name="connsiteX8" fmla="*/ 112871 w 1659901"/>
              <a:gd name="connsiteY8" fmla="*/ 40614 h 450209"/>
              <a:gd name="connsiteX0" fmla="*/ 113419 w 1660449"/>
              <a:gd name="connsiteY0" fmla="*/ 39737 h 449332"/>
              <a:gd name="connsiteX1" fmla="*/ 863440 w 1660449"/>
              <a:gd name="connsiteY1" fmla="*/ 19951 h 449332"/>
              <a:gd name="connsiteX2" fmla="*/ 1334643 w 1660449"/>
              <a:gd name="connsiteY2" fmla="*/ 11430 h 449332"/>
              <a:gd name="connsiteX3" fmla="*/ 1565756 w 1660449"/>
              <a:gd name="connsiteY3" fmla="*/ 24522 h 449332"/>
              <a:gd name="connsiteX4" fmla="*/ 1660449 w 1660449"/>
              <a:gd name="connsiteY4" fmla="*/ 214882 h 449332"/>
              <a:gd name="connsiteX5" fmla="*/ 1482827 w 1660449"/>
              <a:gd name="connsiteY5" fmla="*/ 423568 h 449332"/>
              <a:gd name="connsiteX6" fmla="*/ 559222 w 1660449"/>
              <a:gd name="connsiteY6" fmla="*/ 449332 h 449332"/>
              <a:gd name="connsiteX7" fmla="*/ 41926 w 1660449"/>
              <a:gd name="connsiteY7" fmla="*/ 404802 h 449332"/>
              <a:gd name="connsiteX8" fmla="*/ 113419 w 1660449"/>
              <a:gd name="connsiteY8" fmla="*/ 39737 h 449332"/>
              <a:gd name="connsiteX0" fmla="*/ 113419 w 1660449"/>
              <a:gd name="connsiteY0" fmla="*/ 39737 h 449332"/>
              <a:gd name="connsiteX1" fmla="*/ 863440 w 1660449"/>
              <a:gd name="connsiteY1" fmla="*/ 19951 h 449332"/>
              <a:gd name="connsiteX2" fmla="*/ 1334643 w 1660449"/>
              <a:gd name="connsiteY2" fmla="*/ 11430 h 449332"/>
              <a:gd name="connsiteX3" fmla="*/ 1565756 w 1660449"/>
              <a:gd name="connsiteY3" fmla="*/ 24522 h 449332"/>
              <a:gd name="connsiteX4" fmla="*/ 1660449 w 1660449"/>
              <a:gd name="connsiteY4" fmla="*/ 214882 h 449332"/>
              <a:gd name="connsiteX5" fmla="*/ 1482827 w 1660449"/>
              <a:gd name="connsiteY5" fmla="*/ 423568 h 449332"/>
              <a:gd name="connsiteX6" fmla="*/ 559222 w 1660449"/>
              <a:gd name="connsiteY6" fmla="*/ 449332 h 449332"/>
              <a:gd name="connsiteX7" fmla="*/ 41926 w 1660449"/>
              <a:gd name="connsiteY7" fmla="*/ 404802 h 449332"/>
              <a:gd name="connsiteX8" fmla="*/ 113419 w 1660449"/>
              <a:gd name="connsiteY8" fmla="*/ 39737 h 449332"/>
              <a:gd name="connsiteX0" fmla="*/ 87660 w 1682087"/>
              <a:gd name="connsiteY0" fmla="*/ 60024 h 449332"/>
              <a:gd name="connsiteX1" fmla="*/ 885078 w 1682087"/>
              <a:gd name="connsiteY1" fmla="*/ 19951 h 449332"/>
              <a:gd name="connsiteX2" fmla="*/ 1356281 w 1682087"/>
              <a:gd name="connsiteY2" fmla="*/ 11430 h 449332"/>
              <a:gd name="connsiteX3" fmla="*/ 1587394 w 1682087"/>
              <a:gd name="connsiteY3" fmla="*/ 24522 h 449332"/>
              <a:gd name="connsiteX4" fmla="*/ 1682087 w 1682087"/>
              <a:gd name="connsiteY4" fmla="*/ 214882 h 449332"/>
              <a:gd name="connsiteX5" fmla="*/ 1504465 w 1682087"/>
              <a:gd name="connsiteY5" fmla="*/ 423568 h 449332"/>
              <a:gd name="connsiteX6" fmla="*/ 580860 w 1682087"/>
              <a:gd name="connsiteY6" fmla="*/ 449332 h 449332"/>
              <a:gd name="connsiteX7" fmla="*/ 63564 w 1682087"/>
              <a:gd name="connsiteY7" fmla="*/ 404802 h 449332"/>
              <a:gd name="connsiteX8" fmla="*/ 87660 w 1682087"/>
              <a:gd name="connsiteY8" fmla="*/ 60024 h 449332"/>
              <a:gd name="connsiteX0" fmla="*/ 91847 w 1686274"/>
              <a:gd name="connsiteY0" fmla="*/ 60024 h 449332"/>
              <a:gd name="connsiteX1" fmla="*/ 889265 w 1686274"/>
              <a:gd name="connsiteY1" fmla="*/ 19951 h 449332"/>
              <a:gd name="connsiteX2" fmla="*/ 1360468 w 1686274"/>
              <a:gd name="connsiteY2" fmla="*/ 11430 h 449332"/>
              <a:gd name="connsiteX3" fmla="*/ 1591581 w 1686274"/>
              <a:gd name="connsiteY3" fmla="*/ 24522 h 449332"/>
              <a:gd name="connsiteX4" fmla="*/ 1686274 w 1686274"/>
              <a:gd name="connsiteY4" fmla="*/ 214882 h 449332"/>
              <a:gd name="connsiteX5" fmla="*/ 1508652 w 1686274"/>
              <a:gd name="connsiteY5" fmla="*/ 423568 h 449332"/>
              <a:gd name="connsiteX6" fmla="*/ 585047 w 1686274"/>
              <a:gd name="connsiteY6" fmla="*/ 449332 h 449332"/>
              <a:gd name="connsiteX7" fmla="*/ 67751 w 1686274"/>
              <a:gd name="connsiteY7" fmla="*/ 404802 h 449332"/>
              <a:gd name="connsiteX8" fmla="*/ 91847 w 1686274"/>
              <a:gd name="connsiteY8" fmla="*/ 60024 h 449332"/>
              <a:gd name="connsiteX0" fmla="*/ 98347 w 1678748"/>
              <a:gd name="connsiteY0" fmla="*/ 50621 h 449332"/>
              <a:gd name="connsiteX1" fmla="*/ 881739 w 1678748"/>
              <a:gd name="connsiteY1" fmla="*/ 19951 h 449332"/>
              <a:gd name="connsiteX2" fmla="*/ 1352942 w 1678748"/>
              <a:gd name="connsiteY2" fmla="*/ 11430 h 449332"/>
              <a:gd name="connsiteX3" fmla="*/ 1584055 w 1678748"/>
              <a:gd name="connsiteY3" fmla="*/ 24522 h 449332"/>
              <a:gd name="connsiteX4" fmla="*/ 1678748 w 1678748"/>
              <a:gd name="connsiteY4" fmla="*/ 214882 h 449332"/>
              <a:gd name="connsiteX5" fmla="*/ 1501126 w 1678748"/>
              <a:gd name="connsiteY5" fmla="*/ 423568 h 449332"/>
              <a:gd name="connsiteX6" fmla="*/ 577521 w 1678748"/>
              <a:gd name="connsiteY6" fmla="*/ 449332 h 449332"/>
              <a:gd name="connsiteX7" fmla="*/ 60225 w 1678748"/>
              <a:gd name="connsiteY7" fmla="*/ 404802 h 449332"/>
              <a:gd name="connsiteX8" fmla="*/ 98347 w 1678748"/>
              <a:gd name="connsiteY8" fmla="*/ 50621 h 449332"/>
              <a:gd name="connsiteX0" fmla="*/ 97088 w 1677489"/>
              <a:gd name="connsiteY0" fmla="*/ 50621 h 449332"/>
              <a:gd name="connsiteX1" fmla="*/ 880480 w 1677489"/>
              <a:gd name="connsiteY1" fmla="*/ 19951 h 449332"/>
              <a:gd name="connsiteX2" fmla="*/ 1351683 w 1677489"/>
              <a:gd name="connsiteY2" fmla="*/ 11430 h 449332"/>
              <a:gd name="connsiteX3" fmla="*/ 1582796 w 1677489"/>
              <a:gd name="connsiteY3" fmla="*/ 24522 h 449332"/>
              <a:gd name="connsiteX4" fmla="*/ 1677489 w 1677489"/>
              <a:gd name="connsiteY4" fmla="*/ 214882 h 449332"/>
              <a:gd name="connsiteX5" fmla="*/ 1499867 w 1677489"/>
              <a:gd name="connsiteY5" fmla="*/ 423568 h 449332"/>
              <a:gd name="connsiteX6" fmla="*/ 576262 w 1677489"/>
              <a:gd name="connsiteY6" fmla="*/ 449332 h 449332"/>
              <a:gd name="connsiteX7" fmla="*/ 54292 w 1677489"/>
              <a:gd name="connsiteY7" fmla="*/ 407936 h 449332"/>
              <a:gd name="connsiteX8" fmla="*/ 97088 w 1677489"/>
              <a:gd name="connsiteY8" fmla="*/ 50621 h 449332"/>
              <a:gd name="connsiteX0" fmla="*/ 102872 w 1683273"/>
              <a:gd name="connsiteY0" fmla="*/ 50621 h 449332"/>
              <a:gd name="connsiteX1" fmla="*/ 886264 w 1683273"/>
              <a:gd name="connsiteY1" fmla="*/ 19951 h 449332"/>
              <a:gd name="connsiteX2" fmla="*/ 1357467 w 1683273"/>
              <a:gd name="connsiteY2" fmla="*/ 11430 h 449332"/>
              <a:gd name="connsiteX3" fmla="*/ 1588580 w 1683273"/>
              <a:gd name="connsiteY3" fmla="*/ 24522 h 449332"/>
              <a:gd name="connsiteX4" fmla="*/ 1683273 w 1683273"/>
              <a:gd name="connsiteY4" fmla="*/ 214882 h 449332"/>
              <a:gd name="connsiteX5" fmla="*/ 1505651 w 1683273"/>
              <a:gd name="connsiteY5" fmla="*/ 423568 h 449332"/>
              <a:gd name="connsiteX6" fmla="*/ 582046 w 1683273"/>
              <a:gd name="connsiteY6" fmla="*/ 449332 h 449332"/>
              <a:gd name="connsiteX7" fmla="*/ 50402 w 1683273"/>
              <a:gd name="connsiteY7" fmla="*/ 408676 h 449332"/>
              <a:gd name="connsiteX8" fmla="*/ 102872 w 1683273"/>
              <a:gd name="connsiteY8" fmla="*/ 50621 h 449332"/>
              <a:gd name="connsiteX0" fmla="*/ 95315 w 1675716"/>
              <a:gd name="connsiteY0" fmla="*/ 50621 h 449332"/>
              <a:gd name="connsiteX1" fmla="*/ 878707 w 1675716"/>
              <a:gd name="connsiteY1" fmla="*/ 19951 h 449332"/>
              <a:gd name="connsiteX2" fmla="*/ 1349910 w 1675716"/>
              <a:gd name="connsiteY2" fmla="*/ 11430 h 449332"/>
              <a:gd name="connsiteX3" fmla="*/ 1581023 w 1675716"/>
              <a:gd name="connsiteY3" fmla="*/ 24522 h 449332"/>
              <a:gd name="connsiteX4" fmla="*/ 1675716 w 1675716"/>
              <a:gd name="connsiteY4" fmla="*/ 214882 h 449332"/>
              <a:gd name="connsiteX5" fmla="*/ 1498094 w 1675716"/>
              <a:gd name="connsiteY5" fmla="*/ 423568 h 449332"/>
              <a:gd name="connsiteX6" fmla="*/ 574489 w 1675716"/>
              <a:gd name="connsiteY6" fmla="*/ 449332 h 449332"/>
              <a:gd name="connsiteX7" fmla="*/ 55585 w 1675716"/>
              <a:gd name="connsiteY7" fmla="*/ 418808 h 449332"/>
              <a:gd name="connsiteX8" fmla="*/ 95315 w 1675716"/>
              <a:gd name="connsiteY8" fmla="*/ 50621 h 449332"/>
              <a:gd name="connsiteX0" fmla="*/ 95315 w 1675716"/>
              <a:gd name="connsiteY0" fmla="*/ 50621 h 449332"/>
              <a:gd name="connsiteX1" fmla="*/ 878707 w 1675716"/>
              <a:gd name="connsiteY1" fmla="*/ 19951 h 449332"/>
              <a:gd name="connsiteX2" fmla="*/ 1349910 w 1675716"/>
              <a:gd name="connsiteY2" fmla="*/ 11430 h 449332"/>
              <a:gd name="connsiteX3" fmla="*/ 1581023 w 1675716"/>
              <a:gd name="connsiteY3" fmla="*/ 24522 h 449332"/>
              <a:gd name="connsiteX4" fmla="*/ 1675716 w 1675716"/>
              <a:gd name="connsiteY4" fmla="*/ 214882 h 449332"/>
              <a:gd name="connsiteX5" fmla="*/ 1498094 w 1675716"/>
              <a:gd name="connsiteY5" fmla="*/ 423568 h 449332"/>
              <a:gd name="connsiteX6" fmla="*/ 574489 w 1675716"/>
              <a:gd name="connsiteY6" fmla="*/ 449332 h 449332"/>
              <a:gd name="connsiteX7" fmla="*/ 55585 w 1675716"/>
              <a:gd name="connsiteY7" fmla="*/ 418808 h 449332"/>
              <a:gd name="connsiteX8" fmla="*/ 95315 w 1675716"/>
              <a:gd name="connsiteY8" fmla="*/ 50621 h 449332"/>
              <a:gd name="connsiteX0" fmla="*/ 92670 w 1673071"/>
              <a:gd name="connsiteY0" fmla="*/ 50621 h 449332"/>
              <a:gd name="connsiteX1" fmla="*/ 876062 w 1673071"/>
              <a:gd name="connsiteY1" fmla="*/ 19951 h 449332"/>
              <a:gd name="connsiteX2" fmla="*/ 1347265 w 1673071"/>
              <a:gd name="connsiteY2" fmla="*/ 11430 h 449332"/>
              <a:gd name="connsiteX3" fmla="*/ 1578378 w 1673071"/>
              <a:gd name="connsiteY3" fmla="*/ 24522 h 449332"/>
              <a:gd name="connsiteX4" fmla="*/ 1673071 w 1673071"/>
              <a:gd name="connsiteY4" fmla="*/ 214882 h 449332"/>
              <a:gd name="connsiteX5" fmla="*/ 1495449 w 1673071"/>
              <a:gd name="connsiteY5" fmla="*/ 423568 h 449332"/>
              <a:gd name="connsiteX6" fmla="*/ 571844 w 1673071"/>
              <a:gd name="connsiteY6" fmla="*/ 449332 h 449332"/>
              <a:gd name="connsiteX7" fmla="*/ 57615 w 1673071"/>
              <a:gd name="connsiteY7" fmla="*/ 415673 h 449332"/>
              <a:gd name="connsiteX8" fmla="*/ 92670 w 1673071"/>
              <a:gd name="connsiteY8" fmla="*/ 50621 h 449332"/>
              <a:gd name="connsiteX0" fmla="*/ 92670 w 1673071"/>
              <a:gd name="connsiteY0" fmla="*/ 50621 h 453022"/>
              <a:gd name="connsiteX1" fmla="*/ 876062 w 1673071"/>
              <a:gd name="connsiteY1" fmla="*/ 19951 h 453022"/>
              <a:gd name="connsiteX2" fmla="*/ 1347265 w 1673071"/>
              <a:gd name="connsiteY2" fmla="*/ 11430 h 453022"/>
              <a:gd name="connsiteX3" fmla="*/ 1578378 w 1673071"/>
              <a:gd name="connsiteY3" fmla="*/ 24522 h 453022"/>
              <a:gd name="connsiteX4" fmla="*/ 1673071 w 1673071"/>
              <a:gd name="connsiteY4" fmla="*/ 214882 h 453022"/>
              <a:gd name="connsiteX5" fmla="*/ 1495449 w 1673071"/>
              <a:gd name="connsiteY5" fmla="*/ 423568 h 453022"/>
              <a:gd name="connsiteX6" fmla="*/ 559914 w 1673071"/>
              <a:gd name="connsiteY6" fmla="*/ 453022 h 453022"/>
              <a:gd name="connsiteX7" fmla="*/ 57615 w 1673071"/>
              <a:gd name="connsiteY7" fmla="*/ 415673 h 453022"/>
              <a:gd name="connsiteX8" fmla="*/ 92670 w 1673071"/>
              <a:gd name="connsiteY8" fmla="*/ 50621 h 453022"/>
              <a:gd name="connsiteX0" fmla="*/ 98028 w 1678429"/>
              <a:gd name="connsiteY0" fmla="*/ 50621 h 453022"/>
              <a:gd name="connsiteX1" fmla="*/ 881420 w 1678429"/>
              <a:gd name="connsiteY1" fmla="*/ 19951 h 453022"/>
              <a:gd name="connsiteX2" fmla="*/ 1352623 w 1678429"/>
              <a:gd name="connsiteY2" fmla="*/ 11430 h 453022"/>
              <a:gd name="connsiteX3" fmla="*/ 1583736 w 1678429"/>
              <a:gd name="connsiteY3" fmla="*/ 24522 h 453022"/>
              <a:gd name="connsiteX4" fmla="*/ 1678429 w 1678429"/>
              <a:gd name="connsiteY4" fmla="*/ 214882 h 453022"/>
              <a:gd name="connsiteX5" fmla="*/ 1500807 w 1678429"/>
              <a:gd name="connsiteY5" fmla="*/ 423568 h 453022"/>
              <a:gd name="connsiteX6" fmla="*/ 565272 w 1678429"/>
              <a:gd name="connsiteY6" fmla="*/ 453022 h 453022"/>
              <a:gd name="connsiteX7" fmla="*/ 53623 w 1678429"/>
              <a:gd name="connsiteY7" fmla="*/ 421941 h 453022"/>
              <a:gd name="connsiteX8" fmla="*/ 98028 w 1678429"/>
              <a:gd name="connsiteY8" fmla="*/ 50621 h 453022"/>
              <a:gd name="connsiteX0" fmla="*/ 87328 w 1667729"/>
              <a:gd name="connsiteY0" fmla="*/ 50621 h 453022"/>
              <a:gd name="connsiteX1" fmla="*/ 870720 w 1667729"/>
              <a:gd name="connsiteY1" fmla="*/ 19951 h 453022"/>
              <a:gd name="connsiteX2" fmla="*/ 1341923 w 1667729"/>
              <a:gd name="connsiteY2" fmla="*/ 11430 h 453022"/>
              <a:gd name="connsiteX3" fmla="*/ 1573036 w 1667729"/>
              <a:gd name="connsiteY3" fmla="*/ 24522 h 453022"/>
              <a:gd name="connsiteX4" fmla="*/ 1667729 w 1667729"/>
              <a:gd name="connsiteY4" fmla="*/ 214882 h 453022"/>
              <a:gd name="connsiteX5" fmla="*/ 1490107 w 1667729"/>
              <a:gd name="connsiteY5" fmla="*/ 423568 h 453022"/>
              <a:gd name="connsiteX6" fmla="*/ 554572 w 1667729"/>
              <a:gd name="connsiteY6" fmla="*/ 453022 h 453022"/>
              <a:gd name="connsiteX7" fmla="*/ 62108 w 1667729"/>
              <a:gd name="connsiteY7" fmla="*/ 417697 h 453022"/>
              <a:gd name="connsiteX8" fmla="*/ 87328 w 1667729"/>
              <a:gd name="connsiteY8" fmla="*/ 50621 h 453022"/>
              <a:gd name="connsiteX0" fmla="*/ 83610 w 1664011"/>
              <a:gd name="connsiteY0" fmla="*/ 50621 h 453022"/>
              <a:gd name="connsiteX1" fmla="*/ 867002 w 1664011"/>
              <a:gd name="connsiteY1" fmla="*/ 19951 h 453022"/>
              <a:gd name="connsiteX2" fmla="*/ 1338205 w 1664011"/>
              <a:gd name="connsiteY2" fmla="*/ 11430 h 453022"/>
              <a:gd name="connsiteX3" fmla="*/ 1569318 w 1664011"/>
              <a:gd name="connsiteY3" fmla="*/ 24522 h 453022"/>
              <a:gd name="connsiteX4" fmla="*/ 1664011 w 1664011"/>
              <a:gd name="connsiteY4" fmla="*/ 214882 h 453022"/>
              <a:gd name="connsiteX5" fmla="*/ 1486389 w 1664011"/>
              <a:gd name="connsiteY5" fmla="*/ 423568 h 453022"/>
              <a:gd name="connsiteX6" fmla="*/ 550854 w 1664011"/>
              <a:gd name="connsiteY6" fmla="*/ 453022 h 453022"/>
              <a:gd name="connsiteX7" fmla="*/ 58390 w 1664011"/>
              <a:gd name="connsiteY7" fmla="*/ 417697 h 453022"/>
              <a:gd name="connsiteX8" fmla="*/ 83610 w 1664011"/>
              <a:gd name="connsiteY8" fmla="*/ 50621 h 453022"/>
              <a:gd name="connsiteX0" fmla="*/ 83610 w 1664011"/>
              <a:gd name="connsiteY0" fmla="*/ 50621 h 443631"/>
              <a:gd name="connsiteX1" fmla="*/ 867002 w 1664011"/>
              <a:gd name="connsiteY1" fmla="*/ 19951 h 443631"/>
              <a:gd name="connsiteX2" fmla="*/ 1338205 w 1664011"/>
              <a:gd name="connsiteY2" fmla="*/ 11430 h 443631"/>
              <a:gd name="connsiteX3" fmla="*/ 1569318 w 1664011"/>
              <a:gd name="connsiteY3" fmla="*/ 24522 h 443631"/>
              <a:gd name="connsiteX4" fmla="*/ 1664011 w 1664011"/>
              <a:gd name="connsiteY4" fmla="*/ 214882 h 443631"/>
              <a:gd name="connsiteX5" fmla="*/ 1486389 w 1664011"/>
              <a:gd name="connsiteY5" fmla="*/ 423568 h 443631"/>
              <a:gd name="connsiteX6" fmla="*/ 528441 w 1664011"/>
              <a:gd name="connsiteY6" fmla="*/ 443631 h 443631"/>
              <a:gd name="connsiteX7" fmla="*/ 58390 w 1664011"/>
              <a:gd name="connsiteY7" fmla="*/ 417697 h 443631"/>
              <a:gd name="connsiteX8" fmla="*/ 83610 w 1664011"/>
              <a:gd name="connsiteY8" fmla="*/ 50621 h 443631"/>
              <a:gd name="connsiteX0" fmla="*/ 83610 w 1664011"/>
              <a:gd name="connsiteY0" fmla="*/ 50621 h 443631"/>
              <a:gd name="connsiteX1" fmla="*/ 867002 w 1664011"/>
              <a:gd name="connsiteY1" fmla="*/ 19951 h 443631"/>
              <a:gd name="connsiteX2" fmla="*/ 1338205 w 1664011"/>
              <a:gd name="connsiteY2" fmla="*/ 11430 h 443631"/>
              <a:gd name="connsiteX3" fmla="*/ 1569318 w 1664011"/>
              <a:gd name="connsiteY3" fmla="*/ 24522 h 443631"/>
              <a:gd name="connsiteX4" fmla="*/ 1664011 w 1664011"/>
              <a:gd name="connsiteY4" fmla="*/ 214882 h 443631"/>
              <a:gd name="connsiteX5" fmla="*/ 1486389 w 1664011"/>
              <a:gd name="connsiteY5" fmla="*/ 423568 h 443631"/>
              <a:gd name="connsiteX6" fmla="*/ 528441 w 1664011"/>
              <a:gd name="connsiteY6" fmla="*/ 443631 h 443631"/>
              <a:gd name="connsiteX7" fmla="*/ 58390 w 1664011"/>
              <a:gd name="connsiteY7" fmla="*/ 417697 h 443631"/>
              <a:gd name="connsiteX8" fmla="*/ 83610 w 1664011"/>
              <a:gd name="connsiteY8" fmla="*/ 50621 h 443631"/>
              <a:gd name="connsiteX0" fmla="*/ 83610 w 1664571"/>
              <a:gd name="connsiteY0" fmla="*/ 50621 h 443631"/>
              <a:gd name="connsiteX1" fmla="*/ 867002 w 1664571"/>
              <a:gd name="connsiteY1" fmla="*/ 19951 h 443631"/>
              <a:gd name="connsiteX2" fmla="*/ 1338205 w 1664571"/>
              <a:gd name="connsiteY2" fmla="*/ 11430 h 443631"/>
              <a:gd name="connsiteX3" fmla="*/ 1569318 w 1664571"/>
              <a:gd name="connsiteY3" fmla="*/ 24522 h 443631"/>
              <a:gd name="connsiteX4" fmla="*/ 1664011 w 1664571"/>
              <a:gd name="connsiteY4" fmla="*/ 214882 h 443631"/>
              <a:gd name="connsiteX5" fmla="*/ 1486389 w 1664571"/>
              <a:gd name="connsiteY5" fmla="*/ 423568 h 443631"/>
              <a:gd name="connsiteX6" fmla="*/ 528441 w 1664571"/>
              <a:gd name="connsiteY6" fmla="*/ 443631 h 443631"/>
              <a:gd name="connsiteX7" fmla="*/ 58390 w 1664571"/>
              <a:gd name="connsiteY7" fmla="*/ 417697 h 443631"/>
              <a:gd name="connsiteX8" fmla="*/ 83610 w 1664571"/>
              <a:gd name="connsiteY8" fmla="*/ 50621 h 443631"/>
              <a:gd name="connsiteX0" fmla="*/ 83610 w 1664846"/>
              <a:gd name="connsiteY0" fmla="*/ 44582 h 437592"/>
              <a:gd name="connsiteX1" fmla="*/ 867002 w 1664846"/>
              <a:gd name="connsiteY1" fmla="*/ 13912 h 437592"/>
              <a:gd name="connsiteX2" fmla="*/ 1338205 w 1664846"/>
              <a:gd name="connsiteY2" fmla="*/ 5391 h 437592"/>
              <a:gd name="connsiteX3" fmla="*/ 1591730 w 1664846"/>
              <a:gd name="connsiteY3" fmla="*/ 27875 h 437592"/>
              <a:gd name="connsiteX4" fmla="*/ 1664011 w 1664846"/>
              <a:gd name="connsiteY4" fmla="*/ 208843 h 437592"/>
              <a:gd name="connsiteX5" fmla="*/ 1486389 w 1664846"/>
              <a:gd name="connsiteY5" fmla="*/ 417529 h 437592"/>
              <a:gd name="connsiteX6" fmla="*/ 528441 w 1664846"/>
              <a:gd name="connsiteY6" fmla="*/ 437592 h 437592"/>
              <a:gd name="connsiteX7" fmla="*/ 58390 w 1664846"/>
              <a:gd name="connsiteY7" fmla="*/ 411658 h 437592"/>
              <a:gd name="connsiteX8" fmla="*/ 83610 w 1664846"/>
              <a:gd name="connsiteY8" fmla="*/ 44582 h 437592"/>
              <a:gd name="connsiteX0" fmla="*/ 7629 w 1588865"/>
              <a:gd name="connsiteY0" fmla="*/ 44582 h 437592"/>
              <a:gd name="connsiteX1" fmla="*/ 791021 w 1588865"/>
              <a:gd name="connsiteY1" fmla="*/ 13912 h 437592"/>
              <a:gd name="connsiteX2" fmla="*/ 1262224 w 1588865"/>
              <a:gd name="connsiteY2" fmla="*/ 5391 h 437592"/>
              <a:gd name="connsiteX3" fmla="*/ 1515749 w 1588865"/>
              <a:gd name="connsiteY3" fmla="*/ 27875 h 437592"/>
              <a:gd name="connsiteX4" fmla="*/ 1588030 w 1588865"/>
              <a:gd name="connsiteY4" fmla="*/ 208843 h 437592"/>
              <a:gd name="connsiteX5" fmla="*/ 1410408 w 1588865"/>
              <a:gd name="connsiteY5" fmla="*/ 417529 h 437592"/>
              <a:gd name="connsiteX6" fmla="*/ 452460 w 1588865"/>
              <a:gd name="connsiteY6" fmla="*/ 437592 h 437592"/>
              <a:gd name="connsiteX7" fmla="*/ 7629 w 1588865"/>
              <a:gd name="connsiteY7" fmla="*/ 44582 h 437592"/>
              <a:gd name="connsiteX0" fmla="*/ 24007 w 1605243"/>
              <a:gd name="connsiteY0" fmla="*/ 44582 h 437592"/>
              <a:gd name="connsiteX1" fmla="*/ 807399 w 1605243"/>
              <a:gd name="connsiteY1" fmla="*/ 13912 h 437592"/>
              <a:gd name="connsiteX2" fmla="*/ 1278602 w 1605243"/>
              <a:gd name="connsiteY2" fmla="*/ 5391 h 437592"/>
              <a:gd name="connsiteX3" fmla="*/ 1532127 w 1605243"/>
              <a:gd name="connsiteY3" fmla="*/ 27875 h 437592"/>
              <a:gd name="connsiteX4" fmla="*/ 1604408 w 1605243"/>
              <a:gd name="connsiteY4" fmla="*/ 208843 h 437592"/>
              <a:gd name="connsiteX5" fmla="*/ 1426786 w 1605243"/>
              <a:gd name="connsiteY5" fmla="*/ 417529 h 437592"/>
              <a:gd name="connsiteX6" fmla="*/ 468838 w 1605243"/>
              <a:gd name="connsiteY6" fmla="*/ 437592 h 437592"/>
              <a:gd name="connsiteX7" fmla="*/ 224910 w 1605243"/>
              <a:gd name="connsiteY7" fmla="*/ 317018 h 437592"/>
              <a:gd name="connsiteX8" fmla="*/ 24007 w 1605243"/>
              <a:gd name="connsiteY8" fmla="*/ 44582 h 437592"/>
              <a:gd name="connsiteX0" fmla="*/ 98134 w 1679370"/>
              <a:gd name="connsiteY0" fmla="*/ 44582 h 437592"/>
              <a:gd name="connsiteX1" fmla="*/ 881526 w 1679370"/>
              <a:gd name="connsiteY1" fmla="*/ 13912 h 437592"/>
              <a:gd name="connsiteX2" fmla="*/ 1352729 w 1679370"/>
              <a:gd name="connsiteY2" fmla="*/ 5391 h 437592"/>
              <a:gd name="connsiteX3" fmla="*/ 1606254 w 1679370"/>
              <a:gd name="connsiteY3" fmla="*/ 27875 h 437592"/>
              <a:gd name="connsiteX4" fmla="*/ 1678535 w 1679370"/>
              <a:gd name="connsiteY4" fmla="*/ 208843 h 437592"/>
              <a:gd name="connsiteX5" fmla="*/ 1500913 w 1679370"/>
              <a:gd name="connsiteY5" fmla="*/ 417529 h 437592"/>
              <a:gd name="connsiteX6" fmla="*/ 542965 w 1679370"/>
              <a:gd name="connsiteY6" fmla="*/ 437592 h 437592"/>
              <a:gd name="connsiteX7" fmla="*/ 60275 w 1679370"/>
              <a:gd name="connsiteY7" fmla="*/ 388045 h 437592"/>
              <a:gd name="connsiteX8" fmla="*/ 98134 w 1679370"/>
              <a:gd name="connsiteY8" fmla="*/ 44582 h 437592"/>
              <a:gd name="connsiteX0" fmla="*/ 98134 w 1679370"/>
              <a:gd name="connsiteY0" fmla="*/ 54319 h 447329"/>
              <a:gd name="connsiteX1" fmla="*/ 881526 w 1679370"/>
              <a:gd name="connsiteY1" fmla="*/ 23649 h 447329"/>
              <a:gd name="connsiteX2" fmla="*/ 1370792 w 1679370"/>
              <a:gd name="connsiteY2" fmla="*/ 219 h 447329"/>
              <a:gd name="connsiteX3" fmla="*/ 1606254 w 1679370"/>
              <a:gd name="connsiteY3" fmla="*/ 37612 h 447329"/>
              <a:gd name="connsiteX4" fmla="*/ 1678535 w 1679370"/>
              <a:gd name="connsiteY4" fmla="*/ 218580 h 447329"/>
              <a:gd name="connsiteX5" fmla="*/ 1500913 w 1679370"/>
              <a:gd name="connsiteY5" fmla="*/ 427266 h 447329"/>
              <a:gd name="connsiteX6" fmla="*/ 542965 w 1679370"/>
              <a:gd name="connsiteY6" fmla="*/ 447329 h 447329"/>
              <a:gd name="connsiteX7" fmla="*/ 60275 w 1679370"/>
              <a:gd name="connsiteY7" fmla="*/ 397782 h 447329"/>
              <a:gd name="connsiteX8" fmla="*/ 98134 w 1679370"/>
              <a:gd name="connsiteY8" fmla="*/ 54319 h 447329"/>
              <a:gd name="connsiteX0" fmla="*/ 98134 w 1679652"/>
              <a:gd name="connsiteY0" fmla="*/ 54295 h 447305"/>
              <a:gd name="connsiteX1" fmla="*/ 881526 w 1679652"/>
              <a:gd name="connsiteY1" fmla="*/ 23625 h 447305"/>
              <a:gd name="connsiteX2" fmla="*/ 1370792 w 1679652"/>
              <a:gd name="connsiteY2" fmla="*/ 195 h 447305"/>
              <a:gd name="connsiteX3" fmla="*/ 1618036 w 1679652"/>
              <a:gd name="connsiteY3" fmla="*/ 36686 h 447305"/>
              <a:gd name="connsiteX4" fmla="*/ 1678535 w 1679652"/>
              <a:gd name="connsiteY4" fmla="*/ 218556 h 447305"/>
              <a:gd name="connsiteX5" fmla="*/ 1500913 w 1679652"/>
              <a:gd name="connsiteY5" fmla="*/ 427242 h 447305"/>
              <a:gd name="connsiteX6" fmla="*/ 542965 w 1679652"/>
              <a:gd name="connsiteY6" fmla="*/ 447305 h 447305"/>
              <a:gd name="connsiteX7" fmla="*/ 60275 w 1679652"/>
              <a:gd name="connsiteY7" fmla="*/ 397758 h 447305"/>
              <a:gd name="connsiteX8" fmla="*/ 98134 w 1679652"/>
              <a:gd name="connsiteY8" fmla="*/ 54295 h 447305"/>
              <a:gd name="connsiteX0" fmla="*/ 98134 w 1679652"/>
              <a:gd name="connsiteY0" fmla="*/ 68237 h 461247"/>
              <a:gd name="connsiteX1" fmla="*/ 881526 w 1679652"/>
              <a:gd name="connsiteY1" fmla="*/ 37567 h 461247"/>
              <a:gd name="connsiteX2" fmla="*/ 1412575 w 1679652"/>
              <a:gd name="connsiteY2" fmla="*/ 118 h 461247"/>
              <a:gd name="connsiteX3" fmla="*/ 1618036 w 1679652"/>
              <a:gd name="connsiteY3" fmla="*/ 50628 h 461247"/>
              <a:gd name="connsiteX4" fmla="*/ 1678535 w 1679652"/>
              <a:gd name="connsiteY4" fmla="*/ 232498 h 461247"/>
              <a:gd name="connsiteX5" fmla="*/ 1500913 w 1679652"/>
              <a:gd name="connsiteY5" fmla="*/ 441184 h 461247"/>
              <a:gd name="connsiteX6" fmla="*/ 542965 w 1679652"/>
              <a:gd name="connsiteY6" fmla="*/ 461247 h 461247"/>
              <a:gd name="connsiteX7" fmla="*/ 60275 w 1679652"/>
              <a:gd name="connsiteY7" fmla="*/ 411700 h 461247"/>
              <a:gd name="connsiteX8" fmla="*/ 98134 w 1679652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0913 w 1686534"/>
              <a:gd name="connsiteY5" fmla="*/ 441184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2165 w 1686534"/>
              <a:gd name="connsiteY5" fmla="*/ 422149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534"/>
              <a:gd name="connsiteY0" fmla="*/ 68237 h 461247"/>
              <a:gd name="connsiteX1" fmla="*/ 881526 w 1686534"/>
              <a:gd name="connsiteY1" fmla="*/ 37567 h 461247"/>
              <a:gd name="connsiteX2" fmla="*/ 1412575 w 1686534"/>
              <a:gd name="connsiteY2" fmla="*/ 118 h 461247"/>
              <a:gd name="connsiteX3" fmla="*/ 1618036 w 1686534"/>
              <a:gd name="connsiteY3" fmla="*/ 50628 h 461247"/>
              <a:gd name="connsiteX4" fmla="*/ 1685604 w 1686534"/>
              <a:gd name="connsiteY4" fmla="*/ 231957 h 461247"/>
              <a:gd name="connsiteX5" fmla="*/ 1502165 w 1686534"/>
              <a:gd name="connsiteY5" fmla="*/ 422149 h 461247"/>
              <a:gd name="connsiteX6" fmla="*/ 542965 w 1686534"/>
              <a:gd name="connsiteY6" fmla="*/ 461247 h 461247"/>
              <a:gd name="connsiteX7" fmla="*/ 60275 w 1686534"/>
              <a:gd name="connsiteY7" fmla="*/ 411700 h 461247"/>
              <a:gd name="connsiteX8" fmla="*/ 98134 w 1686534"/>
              <a:gd name="connsiteY8" fmla="*/ 68237 h 461247"/>
              <a:gd name="connsiteX0" fmla="*/ 98134 w 1686642"/>
              <a:gd name="connsiteY0" fmla="*/ 68159 h 461169"/>
              <a:gd name="connsiteX1" fmla="*/ 881526 w 1686642"/>
              <a:gd name="connsiteY1" fmla="*/ 37489 h 461169"/>
              <a:gd name="connsiteX2" fmla="*/ 1412575 w 1686642"/>
              <a:gd name="connsiteY2" fmla="*/ 40 h 461169"/>
              <a:gd name="connsiteX3" fmla="*/ 1622434 w 1686642"/>
              <a:gd name="connsiteY3" fmla="*/ 44803 h 461169"/>
              <a:gd name="connsiteX4" fmla="*/ 1685604 w 1686642"/>
              <a:gd name="connsiteY4" fmla="*/ 231879 h 461169"/>
              <a:gd name="connsiteX5" fmla="*/ 1502165 w 1686642"/>
              <a:gd name="connsiteY5" fmla="*/ 422071 h 461169"/>
              <a:gd name="connsiteX6" fmla="*/ 542965 w 1686642"/>
              <a:gd name="connsiteY6" fmla="*/ 461169 h 461169"/>
              <a:gd name="connsiteX7" fmla="*/ 60275 w 1686642"/>
              <a:gd name="connsiteY7" fmla="*/ 411622 h 461169"/>
              <a:gd name="connsiteX8" fmla="*/ 98134 w 1686642"/>
              <a:gd name="connsiteY8" fmla="*/ 68159 h 461169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02165 w 1686642"/>
              <a:gd name="connsiteY5" fmla="*/ 425475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16620 w 1686642"/>
              <a:gd name="connsiteY5" fmla="*/ 429780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134 w 1686642"/>
              <a:gd name="connsiteY0" fmla="*/ 71563 h 464573"/>
              <a:gd name="connsiteX1" fmla="*/ 881526 w 1686642"/>
              <a:gd name="connsiteY1" fmla="*/ 40893 h 464573"/>
              <a:gd name="connsiteX2" fmla="*/ 1412575 w 1686642"/>
              <a:gd name="connsiteY2" fmla="*/ 3444 h 464573"/>
              <a:gd name="connsiteX3" fmla="*/ 1622434 w 1686642"/>
              <a:gd name="connsiteY3" fmla="*/ 48207 h 464573"/>
              <a:gd name="connsiteX4" fmla="*/ 1685604 w 1686642"/>
              <a:gd name="connsiteY4" fmla="*/ 235283 h 464573"/>
              <a:gd name="connsiteX5" fmla="*/ 1511906 w 1686642"/>
              <a:gd name="connsiteY5" fmla="*/ 430140 h 464573"/>
              <a:gd name="connsiteX6" fmla="*/ 542965 w 1686642"/>
              <a:gd name="connsiteY6" fmla="*/ 464573 h 464573"/>
              <a:gd name="connsiteX7" fmla="*/ 60275 w 1686642"/>
              <a:gd name="connsiteY7" fmla="*/ 415026 h 464573"/>
              <a:gd name="connsiteX8" fmla="*/ 98134 w 1686642"/>
              <a:gd name="connsiteY8" fmla="*/ 71563 h 464573"/>
              <a:gd name="connsiteX0" fmla="*/ 98567 w 1686137"/>
              <a:gd name="connsiteY0" fmla="*/ 47142 h 464573"/>
              <a:gd name="connsiteX1" fmla="*/ 881021 w 1686137"/>
              <a:gd name="connsiteY1" fmla="*/ 40893 h 464573"/>
              <a:gd name="connsiteX2" fmla="*/ 1412070 w 1686137"/>
              <a:gd name="connsiteY2" fmla="*/ 3444 h 464573"/>
              <a:gd name="connsiteX3" fmla="*/ 1621929 w 1686137"/>
              <a:gd name="connsiteY3" fmla="*/ 48207 h 464573"/>
              <a:gd name="connsiteX4" fmla="*/ 1685099 w 1686137"/>
              <a:gd name="connsiteY4" fmla="*/ 235283 h 464573"/>
              <a:gd name="connsiteX5" fmla="*/ 1511401 w 1686137"/>
              <a:gd name="connsiteY5" fmla="*/ 430140 h 464573"/>
              <a:gd name="connsiteX6" fmla="*/ 542460 w 1686137"/>
              <a:gd name="connsiteY6" fmla="*/ 464573 h 464573"/>
              <a:gd name="connsiteX7" fmla="*/ 59770 w 1686137"/>
              <a:gd name="connsiteY7" fmla="*/ 415026 h 464573"/>
              <a:gd name="connsiteX8" fmla="*/ 98567 w 1686137"/>
              <a:gd name="connsiteY8" fmla="*/ 47142 h 464573"/>
              <a:gd name="connsiteX0" fmla="*/ 101986 w 1682329"/>
              <a:gd name="connsiteY0" fmla="*/ 49295 h 464573"/>
              <a:gd name="connsiteX1" fmla="*/ 877213 w 1682329"/>
              <a:gd name="connsiteY1" fmla="*/ 40893 h 464573"/>
              <a:gd name="connsiteX2" fmla="*/ 1408262 w 1682329"/>
              <a:gd name="connsiteY2" fmla="*/ 3444 h 464573"/>
              <a:gd name="connsiteX3" fmla="*/ 1618121 w 1682329"/>
              <a:gd name="connsiteY3" fmla="*/ 48207 h 464573"/>
              <a:gd name="connsiteX4" fmla="*/ 1681291 w 1682329"/>
              <a:gd name="connsiteY4" fmla="*/ 235283 h 464573"/>
              <a:gd name="connsiteX5" fmla="*/ 1507593 w 1682329"/>
              <a:gd name="connsiteY5" fmla="*/ 430140 h 464573"/>
              <a:gd name="connsiteX6" fmla="*/ 538652 w 1682329"/>
              <a:gd name="connsiteY6" fmla="*/ 464573 h 464573"/>
              <a:gd name="connsiteX7" fmla="*/ 55962 w 1682329"/>
              <a:gd name="connsiteY7" fmla="*/ 415026 h 464573"/>
              <a:gd name="connsiteX8" fmla="*/ 101986 w 1682329"/>
              <a:gd name="connsiteY8" fmla="*/ 49295 h 464573"/>
              <a:gd name="connsiteX0" fmla="*/ 103916 w 1684259"/>
              <a:gd name="connsiteY0" fmla="*/ 49295 h 464573"/>
              <a:gd name="connsiteX1" fmla="*/ 879143 w 1684259"/>
              <a:gd name="connsiteY1" fmla="*/ 40893 h 464573"/>
              <a:gd name="connsiteX2" fmla="*/ 1410192 w 1684259"/>
              <a:gd name="connsiteY2" fmla="*/ 3444 h 464573"/>
              <a:gd name="connsiteX3" fmla="*/ 1620051 w 1684259"/>
              <a:gd name="connsiteY3" fmla="*/ 48207 h 464573"/>
              <a:gd name="connsiteX4" fmla="*/ 1683221 w 1684259"/>
              <a:gd name="connsiteY4" fmla="*/ 235283 h 464573"/>
              <a:gd name="connsiteX5" fmla="*/ 1509523 w 1684259"/>
              <a:gd name="connsiteY5" fmla="*/ 430140 h 464573"/>
              <a:gd name="connsiteX6" fmla="*/ 540582 w 1684259"/>
              <a:gd name="connsiteY6" fmla="*/ 464573 h 464573"/>
              <a:gd name="connsiteX7" fmla="*/ 57892 w 1684259"/>
              <a:gd name="connsiteY7" fmla="*/ 415026 h 464573"/>
              <a:gd name="connsiteX8" fmla="*/ 103916 w 1684259"/>
              <a:gd name="connsiteY8" fmla="*/ 49295 h 464573"/>
              <a:gd name="connsiteX0" fmla="*/ 109872 w 1690215"/>
              <a:gd name="connsiteY0" fmla="*/ 49295 h 464573"/>
              <a:gd name="connsiteX1" fmla="*/ 885099 w 1690215"/>
              <a:gd name="connsiteY1" fmla="*/ 40893 h 464573"/>
              <a:gd name="connsiteX2" fmla="*/ 1416148 w 1690215"/>
              <a:gd name="connsiteY2" fmla="*/ 3444 h 464573"/>
              <a:gd name="connsiteX3" fmla="*/ 1626007 w 1690215"/>
              <a:gd name="connsiteY3" fmla="*/ 48207 h 464573"/>
              <a:gd name="connsiteX4" fmla="*/ 1689177 w 1690215"/>
              <a:gd name="connsiteY4" fmla="*/ 235283 h 464573"/>
              <a:gd name="connsiteX5" fmla="*/ 1515479 w 1690215"/>
              <a:gd name="connsiteY5" fmla="*/ 430140 h 464573"/>
              <a:gd name="connsiteX6" fmla="*/ 546538 w 1690215"/>
              <a:gd name="connsiteY6" fmla="*/ 464573 h 464573"/>
              <a:gd name="connsiteX7" fmla="*/ 51278 w 1690215"/>
              <a:gd name="connsiteY7" fmla="*/ 402461 h 464573"/>
              <a:gd name="connsiteX8" fmla="*/ 109872 w 1690215"/>
              <a:gd name="connsiteY8" fmla="*/ 49295 h 464573"/>
              <a:gd name="connsiteX0" fmla="*/ 110132 w 1690475"/>
              <a:gd name="connsiteY0" fmla="*/ 49295 h 448051"/>
              <a:gd name="connsiteX1" fmla="*/ 885359 w 1690475"/>
              <a:gd name="connsiteY1" fmla="*/ 40893 h 448051"/>
              <a:gd name="connsiteX2" fmla="*/ 1416408 w 1690475"/>
              <a:gd name="connsiteY2" fmla="*/ 3444 h 448051"/>
              <a:gd name="connsiteX3" fmla="*/ 1626267 w 1690475"/>
              <a:gd name="connsiteY3" fmla="*/ 48207 h 448051"/>
              <a:gd name="connsiteX4" fmla="*/ 1689437 w 1690475"/>
              <a:gd name="connsiteY4" fmla="*/ 235283 h 448051"/>
              <a:gd name="connsiteX5" fmla="*/ 1515739 w 1690475"/>
              <a:gd name="connsiteY5" fmla="*/ 430140 h 448051"/>
              <a:gd name="connsiteX6" fmla="*/ 550564 w 1690475"/>
              <a:gd name="connsiteY6" fmla="*/ 448051 h 448051"/>
              <a:gd name="connsiteX7" fmla="*/ 51538 w 1690475"/>
              <a:gd name="connsiteY7" fmla="*/ 402461 h 448051"/>
              <a:gd name="connsiteX8" fmla="*/ 110132 w 1690475"/>
              <a:gd name="connsiteY8" fmla="*/ 49295 h 448051"/>
              <a:gd name="connsiteX0" fmla="*/ 110132 w 1690475"/>
              <a:gd name="connsiteY0" fmla="*/ 49295 h 449883"/>
              <a:gd name="connsiteX1" fmla="*/ 885359 w 1690475"/>
              <a:gd name="connsiteY1" fmla="*/ 40893 h 449883"/>
              <a:gd name="connsiteX2" fmla="*/ 1416408 w 1690475"/>
              <a:gd name="connsiteY2" fmla="*/ 3444 h 449883"/>
              <a:gd name="connsiteX3" fmla="*/ 1626267 w 1690475"/>
              <a:gd name="connsiteY3" fmla="*/ 48207 h 449883"/>
              <a:gd name="connsiteX4" fmla="*/ 1689437 w 1690475"/>
              <a:gd name="connsiteY4" fmla="*/ 235283 h 449883"/>
              <a:gd name="connsiteX5" fmla="*/ 1515739 w 1690475"/>
              <a:gd name="connsiteY5" fmla="*/ 430140 h 449883"/>
              <a:gd name="connsiteX6" fmla="*/ 550564 w 1690475"/>
              <a:gd name="connsiteY6" fmla="*/ 448051 h 449883"/>
              <a:gd name="connsiteX7" fmla="*/ 51538 w 1690475"/>
              <a:gd name="connsiteY7" fmla="*/ 402461 h 449883"/>
              <a:gd name="connsiteX8" fmla="*/ 110132 w 1690475"/>
              <a:gd name="connsiteY8" fmla="*/ 49295 h 449883"/>
              <a:gd name="connsiteX0" fmla="*/ 106818 w 1687161"/>
              <a:gd name="connsiteY0" fmla="*/ 49295 h 453003"/>
              <a:gd name="connsiteX1" fmla="*/ 882045 w 1687161"/>
              <a:gd name="connsiteY1" fmla="*/ 40893 h 453003"/>
              <a:gd name="connsiteX2" fmla="*/ 1413094 w 1687161"/>
              <a:gd name="connsiteY2" fmla="*/ 3444 h 453003"/>
              <a:gd name="connsiteX3" fmla="*/ 1622953 w 1687161"/>
              <a:gd name="connsiteY3" fmla="*/ 48207 h 453003"/>
              <a:gd name="connsiteX4" fmla="*/ 1686123 w 1687161"/>
              <a:gd name="connsiteY4" fmla="*/ 235283 h 453003"/>
              <a:gd name="connsiteX5" fmla="*/ 1512425 w 1687161"/>
              <a:gd name="connsiteY5" fmla="*/ 430140 h 453003"/>
              <a:gd name="connsiteX6" fmla="*/ 547250 w 1687161"/>
              <a:gd name="connsiteY6" fmla="*/ 448051 h 453003"/>
              <a:gd name="connsiteX7" fmla="*/ 53411 w 1687161"/>
              <a:gd name="connsiteY7" fmla="*/ 410181 h 453003"/>
              <a:gd name="connsiteX8" fmla="*/ 106818 w 1687161"/>
              <a:gd name="connsiteY8" fmla="*/ 49295 h 453003"/>
              <a:gd name="connsiteX0" fmla="*/ 101096 w 1681439"/>
              <a:gd name="connsiteY0" fmla="*/ 49295 h 453388"/>
              <a:gd name="connsiteX1" fmla="*/ 876323 w 1681439"/>
              <a:gd name="connsiteY1" fmla="*/ 40893 h 453388"/>
              <a:gd name="connsiteX2" fmla="*/ 1407372 w 1681439"/>
              <a:gd name="connsiteY2" fmla="*/ 3444 h 453388"/>
              <a:gd name="connsiteX3" fmla="*/ 1617231 w 1681439"/>
              <a:gd name="connsiteY3" fmla="*/ 48207 h 453388"/>
              <a:gd name="connsiteX4" fmla="*/ 1680401 w 1681439"/>
              <a:gd name="connsiteY4" fmla="*/ 235283 h 453388"/>
              <a:gd name="connsiteX5" fmla="*/ 1506703 w 1681439"/>
              <a:gd name="connsiteY5" fmla="*/ 430140 h 453388"/>
              <a:gd name="connsiteX6" fmla="*/ 541528 w 1681439"/>
              <a:gd name="connsiteY6" fmla="*/ 448051 h 453388"/>
              <a:gd name="connsiteX7" fmla="*/ 47689 w 1681439"/>
              <a:gd name="connsiteY7" fmla="*/ 410181 h 453388"/>
              <a:gd name="connsiteX8" fmla="*/ 101096 w 1681439"/>
              <a:gd name="connsiteY8" fmla="*/ 49295 h 453388"/>
              <a:gd name="connsiteX0" fmla="*/ 109980 w 1690323"/>
              <a:gd name="connsiteY0" fmla="*/ 49295 h 456797"/>
              <a:gd name="connsiteX1" fmla="*/ 885207 w 1690323"/>
              <a:gd name="connsiteY1" fmla="*/ 40893 h 456797"/>
              <a:gd name="connsiteX2" fmla="*/ 1416256 w 1690323"/>
              <a:gd name="connsiteY2" fmla="*/ 3444 h 456797"/>
              <a:gd name="connsiteX3" fmla="*/ 1626115 w 1690323"/>
              <a:gd name="connsiteY3" fmla="*/ 48207 h 456797"/>
              <a:gd name="connsiteX4" fmla="*/ 1689285 w 1690323"/>
              <a:gd name="connsiteY4" fmla="*/ 235283 h 456797"/>
              <a:gd name="connsiteX5" fmla="*/ 1515587 w 1690323"/>
              <a:gd name="connsiteY5" fmla="*/ 430140 h 456797"/>
              <a:gd name="connsiteX6" fmla="*/ 550412 w 1690323"/>
              <a:gd name="connsiteY6" fmla="*/ 448051 h 456797"/>
              <a:gd name="connsiteX7" fmla="*/ 56573 w 1690323"/>
              <a:gd name="connsiteY7" fmla="*/ 410181 h 456797"/>
              <a:gd name="connsiteX8" fmla="*/ 109980 w 1690323"/>
              <a:gd name="connsiteY8" fmla="*/ 49295 h 456797"/>
              <a:gd name="connsiteX0" fmla="*/ 118040 w 1698383"/>
              <a:gd name="connsiteY0" fmla="*/ 49295 h 453336"/>
              <a:gd name="connsiteX1" fmla="*/ 893267 w 1698383"/>
              <a:gd name="connsiteY1" fmla="*/ 40893 h 453336"/>
              <a:gd name="connsiteX2" fmla="*/ 1424316 w 1698383"/>
              <a:gd name="connsiteY2" fmla="*/ 3444 h 453336"/>
              <a:gd name="connsiteX3" fmla="*/ 1634175 w 1698383"/>
              <a:gd name="connsiteY3" fmla="*/ 48207 h 453336"/>
              <a:gd name="connsiteX4" fmla="*/ 1697345 w 1698383"/>
              <a:gd name="connsiteY4" fmla="*/ 235283 h 453336"/>
              <a:gd name="connsiteX5" fmla="*/ 1523647 w 1698383"/>
              <a:gd name="connsiteY5" fmla="*/ 430140 h 453336"/>
              <a:gd name="connsiteX6" fmla="*/ 558472 w 1698383"/>
              <a:gd name="connsiteY6" fmla="*/ 448051 h 453336"/>
              <a:gd name="connsiteX7" fmla="*/ 52377 w 1698383"/>
              <a:gd name="connsiteY7" fmla="*/ 403002 h 453336"/>
              <a:gd name="connsiteX8" fmla="*/ 118040 w 1698383"/>
              <a:gd name="connsiteY8" fmla="*/ 49295 h 453336"/>
              <a:gd name="connsiteX0" fmla="*/ 91286 w 1671629"/>
              <a:gd name="connsiteY0" fmla="*/ 49295 h 456137"/>
              <a:gd name="connsiteX1" fmla="*/ 866513 w 1671629"/>
              <a:gd name="connsiteY1" fmla="*/ 40893 h 456137"/>
              <a:gd name="connsiteX2" fmla="*/ 1397562 w 1671629"/>
              <a:gd name="connsiteY2" fmla="*/ 3444 h 456137"/>
              <a:gd name="connsiteX3" fmla="*/ 1607421 w 1671629"/>
              <a:gd name="connsiteY3" fmla="*/ 48207 h 456137"/>
              <a:gd name="connsiteX4" fmla="*/ 1670591 w 1671629"/>
              <a:gd name="connsiteY4" fmla="*/ 235283 h 456137"/>
              <a:gd name="connsiteX5" fmla="*/ 1496893 w 1671629"/>
              <a:gd name="connsiteY5" fmla="*/ 430140 h 456137"/>
              <a:gd name="connsiteX6" fmla="*/ 531718 w 1671629"/>
              <a:gd name="connsiteY6" fmla="*/ 448051 h 456137"/>
              <a:gd name="connsiteX7" fmla="*/ 185213 w 1671629"/>
              <a:gd name="connsiteY7" fmla="*/ 453159 h 456137"/>
              <a:gd name="connsiteX8" fmla="*/ 25623 w 1671629"/>
              <a:gd name="connsiteY8" fmla="*/ 403002 h 456137"/>
              <a:gd name="connsiteX9" fmla="*/ 91286 w 1671629"/>
              <a:gd name="connsiteY9" fmla="*/ 49295 h 456137"/>
              <a:gd name="connsiteX0" fmla="*/ 95956 w 1676299"/>
              <a:gd name="connsiteY0" fmla="*/ 49295 h 456137"/>
              <a:gd name="connsiteX1" fmla="*/ 871183 w 1676299"/>
              <a:gd name="connsiteY1" fmla="*/ 40893 h 456137"/>
              <a:gd name="connsiteX2" fmla="*/ 1402232 w 1676299"/>
              <a:gd name="connsiteY2" fmla="*/ 3444 h 456137"/>
              <a:gd name="connsiteX3" fmla="*/ 1612091 w 1676299"/>
              <a:gd name="connsiteY3" fmla="*/ 48207 h 456137"/>
              <a:gd name="connsiteX4" fmla="*/ 1675261 w 1676299"/>
              <a:gd name="connsiteY4" fmla="*/ 235283 h 456137"/>
              <a:gd name="connsiteX5" fmla="*/ 1501563 w 1676299"/>
              <a:gd name="connsiteY5" fmla="*/ 430140 h 456137"/>
              <a:gd name="connsiteX6" fmla="*/ 536388 w 1676299"/>
              <a:gd name="connsiteY6" fmla="*/ 448051 h 456137"/>
              <a:gd name="connsiteX7" fmla="*/ 189883 w 1676299"/>
              <a:gd name="connsiteY7" fmla="*/ 453159 h 456137"/>
              <a:gd name="connsiteX8" fmla="*/ 22435 w 1676299"/>
              <a:gd name="connsiteY8" fmla="*/ 390076 h 456137"/>
              <a:gd name="connsiteX9" fmla="*/ 95956 w 1676299"/>
              <a:gd name="connsiteY9" fmla="*/ 49295 h 456137"/>
              <a:gd name="connsiteX0" fmla="*/ 106581 w 1686924"/>
              <a:gd name="connsiteY0" fmla="*/ 49295 h 456137"/>
              <a:gd name="connsiteX1" fmla="*/ 881808 w 1686924"/>
              <a:gd name="connsiteY1" fmla="*/ 40893 h 456137"/>
              <a:gd name="connsiteX2" fmla="*/ 1412857 w 1686924"/>
              <a:gd name="connsiteY2" fmla="*/ 3444 h 456137"/>
              <a:gd name="connsiteX3" fmla="*/ 1622716 w 1686924"/>
              <a:gd name="connsiteY3" fmla="*/ 48207 h 456137"/>
              <a:gd name="connsiteX4" fmla="*/ 1685886 w 1686924"/>
              <a:gd name="connsiteY4" fmla="*/ 235283 h 456137"/>
              <a:gd name="connsiteX5" fmla="*/ 1512188 w 1686924"/>
              <a:gd name="connsiteY5" fmla="*/ 430140 h 456137"/>
              <a:gd name="connsiteX6" fmla="*/ 547013 w 1686924"/>
              <a:gd name="connsiteY6" fmla="*/ 448051 h 456137"/>
              <a:gd name="connsiteX7" fmla="*/ 200508 w 1686924"/>
              <a:gd name="connsiteY7" fmla="*/ 453159 h 456137"/>
              <a:gd name="connsiteX8" fmla="*/ 33060 w 1686924"/>
              <a:gd name="connsiteY8" fmla="*/ 390076 h 456137"/>
              <a:gd name="connsiteX9" fmla="*/ 106581 w 1686924"/>
              <a:gd name="connsiteY9" fmla="*/ 49295 h 456137"/>
              <a:gd name="connsiteX0" fmla="*/ 114546 w 1694889"/>
              <a:gd name="connsiteY0" fmla="*/ 49295 h 456137"/>
              <a:gd name="connsiteX1" fmla="*/ 889773 w 1694889"/>
              <a:gd name="connsiteY1" fmla="*/ 40893 h 456137"/>
              <a:gd name="connsiteX2" fmla="*/ 1420822 w 1694889"/>
              <a:gd name="connsiteY2" fmla="*/ 3444 h 456137"/>
              <a:gd name="connsiteX3" fmla="*/ 1630681 w 1694889"/>
              <a:gd name="connsiteY3" fmla="*/ 48207 h 456137"/>
              <a:gd name="connsiteX4" fmla="*/ 1693851 w 1694889"/>
              <a:gd name="connsiteY4" fmla="*/ 235283 h 456137"/>
              <a:gd name="connsiteX5" fmla="*/ 1520153 w 1694889"/>
              <a:gd name="connsiteY5" fmla="*/ 430140 h 456137"/>
              <a:gd name="connsiteX6" fmla="*/ 554978 w 1694889"/>
              <a:gd name="connsiteY6" fmla="*/ 448051 h 456137"/>
              <a:gd name="connsiteX7" fmla="*/ 208473 w 1694889"/>
              <a:gd name="connsiteY7" fmla="*/ 453159 h 456137"/>
              <a:gd name="connsiteX8" fmla="*/ 41025 w 1694889"/>
              <a:gd name="connsiteY8" fmla="*/ 390076 h 456137"/>
              <a:gd name="connsiteX9" fmla="*/ 114546 w 1694889"/>
              <a:gd name="connsiteY9" fmla="*/ 49295 h 456137"/>
              <a:gd name="connsiteX0" fmla="*/ 97544 w 1677887"/>
              <a:gd name="connsiteY0" fmla="*/ 49295 h 456861"/>
              <a:gd name="connsiteX1" fmla="*/ 872771 w 1677887"/>
              <a:gd name="connsiteY1" fmla="*/ 40893 h 456861"/>
              <a:gd name="connsiteX2" fmla="*/ 1403820 w 1677887"/>
              <a:gd name="connsiteY2" fmla="*/ 3444 h 456861"/>
              <a:gd name="connsiteX3" fmla="*/ 1613679 w 1677887"/>
              <a:gd name="connsiteY3" fmla="*/ 48207 h 456861"/>
              <a:gd name="connsiteX4" fmla="*/ 1676849 w 1677887"/>
              <a:gd name="connsiteY4" fmla="*/ 235283 h 456861"/>
              <a:gd name="connsiteX5" fmla="*/ 1503151 w 1677887"/>
              <a:gd name="connsiteY5" fmla="*/ 430140 h 456861"/>
              <a:gd name="connsiteX6" fmla="*/ 537976 w 1677887"/>
              <a:gd name="connsiteY6" fmla="*/ 448051 h 456861"/>
              <a:gd name="connsiteX7" fmla="*/ 215193 w 1677887"/>
              <a:gd name="connsiteY7" fmla="*/ 454050 h 456861"/>
              <a:gd name="connsiteX8" fmla="*/ 24023 w 1677887"/>
              <a:gd name="connsiteY8" fmla="*/ 390076 h 456861"/>
              <a:gd name="connsiteX9" fmla="*/ 97544 w 1677887"/>
              <a:gd name="connsiteY9" fmla="*/ 49295 h 456861"/>
              <a:gd name="connsiteX0" fmla="*/ 101219 w 1681562"/>
              <a:gd name="connsiteY0" fmla="*/ 49295 h 453685"/>
              <a:gd name="connsiteX1" fmla="*/ 876446 w 1681562"/>
              <a:gd name="connsiteY1" fmla="*/ 40893 h 453685"/>
              <a:gd name="connsiteX2" fmla="*/ 1407495 w 1681562"/>
              <a:gd name="connsiteY2" fmla="*/ 3444 h 453685"/>
              <a:gd name="connsiteX3" fmla="*/ 1617354 w 1681562"/>
              <a:gd name="connsiteY3" fmla="*/ 48207 h 453685"/>
              <a:gd name="connsiteX4" fmla="*/ 1680524 w 1681562"/>
              <a:gd name="connsiteY4" fmla="*/ 235283 h 453685"/>
              <a:gd name="connsiteX5" fmla="*/ 1506826 w 1681562"/>
              <a:gd name="connsiteY5" fmla="*/ 430140 h 453685"/>
              <a:gd name="connsiteX6" fmla="*/ 541651 w 1681562"/>
              <a:gd name="connsiteY6" fmla="*/ 448051 h 453685"/>
              <a:gd name="connsiteX7" fmla="*/ 273064 w 1681562"/>
              <a:gd name="connsiteY7" fmla="*/ 449903 h 453685"/>
              <a:gd name="connsiteX8" fmla="*/ 27698 w 1681562"/>
              <a:gd name="connsiteY8" fmla="*/ 390076 h 453685"/>
              <a:gd name="connsiteX9" fmla="*/ 101219 w 1681562"/>
              <a:gd name="connsiteY9" fmla="*/ 49295 h 453685"/>
              <a:gd name="connsiteX0" fmla="*/ 105189 w 1685532"/>
              <a:gd name="connsiteY0" fmla="*/ 49295 h 453685"/>
              <a:gd name="connsiteX1" fmla="*/ 880416 w 1685532"/>
              <a:gd name="connsiteY1" fmla="*/ 40893 h 453685"/>
              <a:gd name="connsiteX2" fmla="*/ 1411465 w 1685532"/>
              <a:gd name="connsiteY2" fmla="*/ 3444 h 453685"/>
              <a:gd name="connsiteX3" fmla="*/ 1621324 w 1685532"/>
              <a:gd name="connsiteY3" fmla="*/ 48207 h 453685"/>
              <a:gd name="connsiteX4" fmla="*/ 1684494 w 1685532"/>
              <a:gd name="connsiteY4" fmla="*/ 235283 h 453685"/>
              <a:gd name="connsiteX5" fmla="*/ 1510796 w 1685532"/>
              <a:gd name="connsiteY5" fmla="*/ 430140 h 453685"/>
              <a:gd name="connsiteX6" fmla="*/ 545621 w 1685532"/>
              <a:gd name="connsiteY6" fmla="*/ 448051 h 453685"/>
              <a:gd name="connsiteX7" fmla="*/ 277034 w 1685532"/>
              <a:gd name="connsiteY7" fmla="*/ 449903 h 453685"/>
              <a:gd name="connsiteX8" fmla="*/ 25536 w 1685532"/>
              <a:gd name="connsiteY8" fmla="*/ 366196 h 453685"/>
              <a:gd name="connsiteX9" fmla="*/ 105189 w 1685532"/>
              <a:gd name="connsiteY9" fmla="*/ 49295 h 453685"/>
              <a:gd name="connsiteX0" fmla="*/ 106975 w 1687318"/>
              <a:gd name="connsiteY0" fmla="*/ 49295 h 453685"/>
              <a:gd name="connsiteX1" fmla="*/ 882202 w 1687318"/>
              <a:gd name="connsiteY1" fmla="*/ 40893 h 453685"/>
              <a:gd name="connsiteX2" fmla="*/ 1413251 w 1687318"/>
              <a:gd name="connsiteY2" fmla="*/ 3444 h 453685"/>
              <a:gd name="connsiteX3" fmla="*/ 1623110 w 1687318"/>
              <a:gd name="connsiteY3" fmla="*/ 48207 h 453685"/>
              <a:gd name="connsiteX4" fmla="*/ 1686280 w 1687318"/>
              <a:gd name="connsiteY4" fmla="*/ 235283 h 453685"/>
              <a:gd name="connsiteX5" fmla="*/ 1512582 w 1687318"/>
              <a:gd name="connsiteY5" fmla="*/ 430140 h 453685"/>
              <a:gd name="connsiteX6" fmla="*/ 547407 w 1687318"/>
              <a:gd name="connsiteY6" fmla="*/ 448051 h 453685"/>
              <a:gd name="connsiteX7" fmla="*/ 278820 w 1687318"/>
              <a:gd name="connsiteY7" fmla="*/ 449903 h 453685"/>
              <a:gd name="connsiteX8" fmla="*/ 27322 w 1687318"/>
              <a:gd name="connsiteY8" fmla="*/ 366196 h 453685"/>
              <a:gd name="connsiteX9" fmla="*/ 106975 w 1687318"/>
              <a:gd name="connsiteY9" fmla="*/ 49295 h 453685"/>
              <a:gd name="connsiteX0" fmla="*/ 102562 w 1682905"/>
              <a:gd name="connsiteY0" fmla="*/ 49295 h 455841"/>
              <a:gd name="connsiteX1" fmla="*/ 877789 w 1682905"/>
              <a:gd name="connsiteY1" fmla="*/ 40893 h 455841"/>
              <a:gd name="connsiteX2" fmla="*/ 1408838 w 1682905"/>
              <a:gd name="connsiteY2" fmla="*/ 3444 h 455841"/>
              <a:gd name="connsiteX3" fmla="*/ 1618697 w 1682905"/>
              <a:gd name="connsiteY3" fmla="*/ 48207 h 455841"/>
              <a:gd name="connsiteX4" fmla="*/ 1681867 w 1682905"/>
              <a:gd name="connsiteY4" fmla="*/ 235283 h 455841"/>
              <a:gd name="connsiteX5" fmla="*/ 1508169 w 1682905"/>
              <a:gd name="connsiteY5" fmla="*/ 430140 h 455841"/>
              <a:gd name="connsiteX6" fmla="*/ 542994 w 1682905"/>
              <a:gd name="connsiteY6" fmla="*/ 448051 h 455841"/>
              <a:gd name="connsiteX7" fmla="*/ 236705 w 1682905"/>
              <a:gd name="connsiteY7" fmla="*/ 452788 h 455841"/>
              <a:gd name="connsiteX8" fmla="*/ 22909 w 1682905"/>
              <a:gd name="connsiteY8" fmla="*/ 366196 h 455841"/>
              <a:gd name="connsiteX9" fmla="*/ 102562 w 1682905"/>
              <a:gd name="connsiteY9" fmla="*/ 49295 h 455841"/>
              <a:gd name="connsiteX0" fmla="*/ 110238 w 1690581"/>
              <a:gd name="connsiteY0" fmla="*/ 49295 h 455841"/>
              <a:gd name="connsiteX1" fmla="*/ 885465 w 1690581"/>
              <a:gd name="connsiteY1" fmla="*/ 40893 h 455841"/>
              <a:gd name="connsiteX2" fmla="*/ 1416514 w 1690581"/>
              <a:gd name="connsiteY2" fmla="*/ 3444 h 455841"/>
              <a:gd name="connsiteX3" fmla="*/ 1626373 w 1690581"/>
              <a:gd name="connsiteY3" fmla="*/ 48207 h 455841"/>
              <a:gd name="connsiteX4" fmla="*/ 1689543 w 1690581"/>
              <a:gd name="connsiteY4" fmla="*/ 235283 h 455841"/>
              <a:gd name="connsiteX5" fmla="*/ 1515845 w 1690581"/>
              <a:gd name="connsiteY5" fmla="*/ 430140 h 455841"/>
              <a:gd name="connsiteX6" fmla="*/ 550670 w 1690581"/>
              <a:gd name="connsiteY6" fmla="*/ 448051 h 455841"/>
              <a:gd name="connsiteX7" fmla="*/ 244381 w 1690581"/>
              <a:gd name="connsiteY7" fmla="*/ 452788 h 455841"/>
              <a:gd name="connsiteX8" fmla="*/ 30585 w 1690581"/>
              <a:gd name="connsiteY8" fmla="*/ 366196 h 455841"/>
              <a:gd name="connsiteX9" fmla="*/ 110238 w 1690581"/>
              <a:gd name="connsiteY9" fmla="*/ 49295 h 455841"/>
              <a:gd name="connsiteX0" fmla="*/ 106474 w 1686817"/>
              <a:gd name="connsiteY0" fmla="*/ 49295 h 455841"/>
              <a:gd name="connsiteX1" fmla="*/ 881701 w 1686817"/>
              <a:gd name="connsiteY1" fmla="*/ 40893 h 455841"/>
              <a:gd name="connsiteX2" fmla="*/ 1412750 w 1686817"/>
              <a:gd name="connsiteY2" fmla="*/ 3444 h 455841"/>
              <a:gd name="connsiteX3" fmla="*/ 1622609 w 1686817"/>
              <a:gd name="connsiteY3" fmla="*/ 48207 h 455841"/>
              <a:gd name="connsiteX4" fmla="*/ 1685779 w 1686817"/>
              <a:gd name="connsiteY4" fmla="*/ 235283 h 455841"/>
              <a:gd name="connsiteX5" fmla="*/ 1512081 w 1686817"/>
              <a:gd name="connsiteY5" fmla="*/ 430140 h 455841"/>
              <a:gd name="connsiteX6" fmla="*/ 546906 w 1686817"/>
              <a:gd name="connsiteY6" fmla="*/ 448051 h 455841"/>
              <a:gd name="connsiteX7" fmla="*/ 240617 w 1686817"/>
              <a:gd name="connsiteY7" fmla="*/ 452788 h 455841"/>
              <a:gd name="connsiteX8" fmla="*/ 32480 w 1686817"/>
              <a:gd name="connsiteY8" fmla="*/ 381996 h 455841"/>
              <a:gd name="connsiteX9" fmla="*/ 106474 w 1686817"/>
              <a:gd name="connsiteY9" fmla="*/ 49295 h 455841"/>
              <a:gd name="connsiteX0" fmla="*/ 112055 w 1692398"/>
              <a:gd name="connsiteY0" fmla="*/ 49295 h 455841"/>
              <a:gd name="connsiteX1" fmla="*/ 887282 w 1692398"/>
              <a:gd name="connsiteY1" fmla="*/ 40893 h 455841"/>
              <a:gd name="connsiteX2" fmla="*/ 1418331 w 1692398"/>
              <a:gd name="connsiteY2" fmla="*/ 3444 h 455841"/>
              <a:gd name="connsiteX3" fmla="*/ 1628190 w 1692398"/>
              <a:gd name="connsiteY3" fmla="*/ 48207 h 455841"/>
              <a:gd name="connsiteX4" fmla="*/ 1691360 w 1692398"/>
              <a:gd name="connsiteY4" fmla="*/ 235283 h 455841"/>
              <a:gd name="connsiteX5" fmla="*/ 1517662 w 1692398"/>
              <a:gd name="connsiteY5" fmla="*/ 430140 h 455841"/>
              <a:gd name="connsiteX6" fmla="*/ 552487 w 1692398"/>
              <a:gd name="connsiteY6" fmla="*/ 448051 h 455841"/>
              <a:gd name="connsiteX7" fmla="*/ 246198 w 1692398"/>
              <a:gd name="connsiteY7" fmla="*/ 452788 h 455841"/>
              <a:gd name="connsiteX8" fmla="*/ 29730 w 1692398"/>
              <a:gd name="connsiteY8" fmla="*/ 360989 h 455841"/>
              <a:gd name="connsiteX9" fmla="*/ 112055 w 1692398"/>
              <a:gd name="connsiteY9" fmla="*/ 49295 h 455841"/>
              <a:gd name="connsiteX0" fmla="*/ 101028 w 1681371"/>
              <a:gd name="connsiteY0" fmla="*/ 49295 h 458839"/>
              <a:gd name="connsiteX1" fmla="*/ 876255 w 1681371"/>
              <a:gd name="connsiteY1" fmla="*/ 40893 h 458839"/>
              <a:gd name="connsiteX2" fmla="*/ 1407304 w 1681371"/>
              <a:gd name="connsiteY2" fmla="*/ 3444 h 458839"/>
              <a:gd name="connsiteX3" fmla="*/ 1617163 w 1681371"/>
              <a:gd name="connsiteY3" fmla="*/ 48207 h 458839"/>
              <a:gd name="connsiteX4" fmla="*/ 1680333 w 1681371"/>
              <a:gd name="connsiteY4" fmla="*/ 235283 h 458839"/>
              <a:gd name="connsiteX5" fmla="*/ 1506635 w 1681371"/>
              <a:gd name="connsiteY5" fmla="*/ 430140 h 458839"/>
              <a:gd name="connsiteX6" fmla="*/ 541460 w 1681371"/>
              <a:gd name="connsiteY6" fmla="*/ 448051 h 458839"/>
              <a:gd name="connsiteX7" fmla="*/ 188043 w 1681371"/>
              <a:gd name="connsiteY7" fmla="*/ 456394 h 458839"/>
              <a:gd name="connsiteX8" fmla="*/ 18703 w 1681371"/>
              <a:gd name="connsiteY8" fmla="*/ 360989 h 458839"/>
              <a:gd name="connsiteX9" fmla="*/ 101028 w 1681371"/>
              <a:gd name="connsiteY9" fmla="*/ 49295 h 458839"/>
              <a:gd name="connsiteX0" fmla="*/ 107336 w 1687679"/>
              <a:gd name="connsiteY0" fmla="*/ 49295 h 458839"/>
              <a:gd name="connsiteX1" fmla="*/ 882563 w 1687679"/>
              <a:gd name="connsiteY1" fmla="*/ 40893 h 458839"/>
              <a:gd name="connsiteX2" fmla="*/ 1413612 w 1687679"/>
              <a:gd name="connsiteY2" fmla="*/ 3444 h 458839"/>
              <a:gd name="connsiteX3" fmla="*/ 1623471 w 1687679"/>
              <a:gd name="connsiteY3" fmla="*/ 48207 h 458839"/>
              <a:gd name="connsiteX4" fmla="*/ 1686641 w 1687679"/>
              <a:gd name="connsiteY4" fmla="*/ 235283 h 458839"/>
              <a:gd name="connsiteX5" fmla="*/ 1512943 w 1687679"/>
              <a:gd name="connsiteY5" fmla="*/ 430140 h 458839"/>
              <a:gd name="connsiteX6" fmla="*/ 547768 w 1687679"/>
              <a:gd name="connsiteY6" fmla="*/ 448051 h 458839"/>
              <a:gd name="connsiteX7" fmla="*/ 194351 w 1687679"/>
              <a:gd name="connsiteY7" fmla="*/ 456394 h 458839"/>
              <a:gd name="connsiteX8" fmla="*/ 15586 w 1687679"/>
              <a:gd name="connsiteY8" fmla="*/ 361710 h 458839"/>
              <a:gd name="connsiteX9" fmla="*/ 107336 w 1687679"/>
              <a:gd name="connsiteY9" fmla="*/ 49295 h 458839"/>
              <a:gd name="connsiteX0" fmla="*/ 115442 w 1695785"/>
              <a:gd name="connsiteY0" fmla="*/ 49295 h 458839"/>
              <a:gd name="connsiteX1" fmla="*/ 890669 w 1695785"/>
              <a:gd name="connsiteY1" fmla="*/ 40893 h 458839"/>
              <a:gd name="connsiteX2" fmla="*/ 1421718 w 1695785"/>
              <a:gd name="connsiteY2" fmla="*/ 3444 h 458839"/>
              <a:gd name="connsiteX3" fmla="*/ 1631577 w 1695785"/>
              <a:gd name="connsiteY3" fmla="*/ 48207 h 458839"/>
              <a:gd name="connsiteX4" fmla="*/ 1694747 w 1695785"/>
              <a:gd name="connsiteY4" fmla="*/ 235283 h 458839"/>
              <a:gd name="connsiteX5" fmla="*/ 1521049 w 1695785"/>
              <a:gd name="connsiteY5" fmla="*/ 430140 h 458839"/>
              <a:gd name="connsiteX6" fmla="*/ 555874 w 1695785"/>
              <a:gd name="connsiteY6" fmla="*/ 448051 h 458839"/>
              <a:gd name="connsiteX7" fmla="*/ 202457 w 1695785"/>
              <a:gd name="connsiteY7" fmla="*/ 456394 h 458839"/>
              <a:gd name="connsiteX8" fmla="*/ 23692 w 1695785"/>
              <a:gd name="connsiteY8" fmla="*/ 361710 h 458839"/>
              <a:gd name="connsiteX9" fmla="*/ 115442 w 1695785"/>
              <a:gd name="connsiteY9" fmla="*/ 49295 h 458839"/>
              <a:gd name="connsiteX0" fmla="*/ 115190 w 1695533"/>
              <a:gd name="connsiteY0" fmla="*/ 46236 h 455780"/>
              <a:gd name="connsiteX1" fmla="*/ 884916 w 1695533"/>
              <a:gd name="connsiteY1" fmla="*/ 24727 h 455780"/>
              <a:gd name="connsiteX2" fmla="*/ 1421466 w 1695533"/>
              <a:gd name="connsiteY2" fmla="*/ 385 h 455780"/>
              <a:gd name="connsiteX3" fmla="*/ 1631325 w 1695533"/>
              <a:gd name="connsiteY3" fmla="*/ 45148 h 455780"/>
              <a:gd name="connsiteX4" fmla="*/ 1694495 w 1695533"/>
              <a:gd name="connsiteY4" fmla="*/ 232224 h 455780"/>
              <a:gd name="connsiteX5" fmla="*/ 1520797 w 1695533"/>
              <a:gd name="connsiteY5" fmla="*/ 427081 h 455780"/>
              <a:gd name="connsiteX6" fmla="*/ 555622 w 1695533"/>
              <a:gd name="connsiteY6" fmla="*/ 444992 h 455780"/>
              <a:gd name="connsiteX7" fmla="*/ 202205 w 1695533"/>
              <a:gd name="connsiteY7" fmla="*/ 453335 h 455780"/>
              <a:gd name="connsiteX8" fmla="*/ 23440 w 1695533"/>
              <a:gd name="connsiteY8" fmla="*/ 358651 h 455780"/>
              <a:gd name="connsiteX9" fmla="*/ 115190 w 1695533"/>
              <a:gd name="connsiteY9" fmla="*/ 46236 h 455780"/>
              <a:gd name="connsiteX0" fmla="*/ 115190 w 1695533"/>
              <a:gd name="connsiteY0" fmla="*/ 46231 h 455775"/>
              <a:gd name="connsiteX1" fmla="*/ 884916 w 1695533"/>
              <a:gd name="connsiteY1" fmla="*/ 24722 h 455775"/>
              <a:gd name="connsiteX2" fmla="*/ 1421466 w 1695533"/>
              <a:gd name="connsiteY2" fmla="*/ 380 h 455775"/>
              <a:gd name="connsiteX3" fmla="*/ 1631325 w 1695533"/>
              <a:gd name="connsiteY3" fmla="*/ 45143 h 455775"/>
              <a:gd name="connsiteX4" fmla="*/ 1694495 w 1695533"/>
              <a:gd name="connsiteY4" fmla="*/ 232219 h 455775"/>
              <a:gd name="connsiteX5" fmla="*/ 1520797 w 1695533"/>
              <a:gd name="connsiteY5" fmla="*/ 427076 h 455775"/>
              <a:gd name="connsiteX6" fmla="*/ 555622 w 1695533"/>
              <a:gd name="connsiteY6" fmla="*/ 444987 h 455775"/>
              <a:gd name="connsiteX7" fmla="*/ 202205 w 1695533"/>
              <a:gd name="connsiteY7" fmla="*/ 453330 h 455775"/>
              <a:gd name="connsiteX8" fmla="*/ 23440 w 1695533"/>
              <a:gd name="connsiteY8" fmla="*/ 358646 h 455775"/>
              <a:gd name="connsiteX9" fmla="*/ 115190 w 1695533"/>
              <a:gd name="connsiteY9" fmla="*/ 46231 h 455775"/>
              <a:gd name="connsiteX0" fmla="*/ 122595 w 1702938"/>
              <a:gd name="connsiteY0" fmla="*/ 46231 h 455775"/>
              <a:gd name="connsiteX1" fmla="*/ 892321 w 1702938"/>
              <a:gd name="connsiteY1" fmla="*/ 24722 h 455775"/>
              <a:gd name="connsiteX2" fmla="*/ 1428871 w 1702938"/>
              <a:gd name="connsiteY2" fmla="*/ 380 h 455775"/>
              <a:gd name="connsiteX3" fmla="*/ 1638730 w 1702938"/>
              <a:gd name="connsiteY3" fmla="*/ 45143 h 455775"/>
              <a:gd name="connsiteX4" fmla="*/ 1701900 w 1702938"/>
              <a:gd name="connsiteY4" fmla="*/ 232219 h 455775"/>
              <a:gd name="connsiteX5" fmla="*/ 1528202 w 1702938"/>
              <a:gd name="connsiteY5" fmla="*/ 427076 h 455775"/>
              <a:gd name="connsiteX6" fmla="*/ 563027 w 1702938"/>
              <a:gd name="connsiteY6" fmla="*/ 444987 h 455775"/>
              <a:gd name="connsiteX7" fmla="*/ 209610 w 1702938"/>
              <a:gd name="connsiteY7" fmla="*/ 453330 h 455775"/>
              <a:gd name="connsiteX8" fmla="*/ 20735 w 1702938"/>
              <a:gd name="connsiteY8" fmla="*/ 336719 h 455775"/>
              <a:gd name="connsiteX9" fmla="*/ 122595 w 1702938"/>
              <a:gd name="connsiteY9" fmla="*/ 46231 h 455775"/>
              <a:gd name="connsiteX0" fmla="*/ 122595 w 1702938"/>
              <a:gd name="connsiteY0" fmla="*/ 46113 h 455657"/>
              <a:gd name="connsiteX1" fmla="*/ 892321 w 1702938"/>
              <a:gd name="connsiteY1" fmla="*/ 24604 h 455657"/>
              <a:gd name="connsiteX2" fmla="*/ 1428871 w 1702938"/>
              <a:gd name="connsiteY2" fmla="*/ 262 h 455657"/>
              <a:gd name="connsiteX3" fmla="*/ 1638730 w 1702938"/>
              <a:gd name="connsiteY3" fmla="*/ 45025 h 455657"/>
              <a:gd name="connsiteX4" fmla="*/ 1701900 w 1702938"/>
              <a:gd name="connsiteY4" fmla="*/ 232101 h 455657"/>
              <a:gd name="connsiteX5" fmla="*/ 1528202 w 1702938"/>
              <a:gd name="connsiteY5" fmla="*/ 426958 h 455657"/>
              <a:gd name="connsiteX6" fmla="*/ 563027 w 1702938"/>
              <a:gd name="connsiteY6" fmla="*/ 444869 h 455657"/>
              <a:gd name="connsiteX7" fmla="*/ 209610 w 1702938"/>
              <a:gd name="connsiteY7" fmla="*/ 453212 h 455657"/>
              <a:gd name="connsiteX8" fmla="*/ 20735 w 1702938"/>
              <a:gd name="connsiteY8" fmla="*/ 336601 h 455657"/>
              <a:gd name="connsiteX9" fmla="*/ 122595 w 1702938"/>
              <a:gd name="connsiteY9" fmla="*/ 46113 h 455657"/>
              <a:gd name="connsiteX0" fmla="*/ 122595 w 1702938"/>
              <a:gd name="connsiteY0" fmla="*/ 46174 h 455718"/>
              <a:gd name="connsiteX1" fmla="*/ 892321 w 1702938"/>
              <a:gd name="connsiteY1" fmla="*/ 24665 h 455718"/>
              <a:gd name="connsiteX2" fmla="*/ 1428871 w 1702938"/>
              <a:gd name="connsiteY2" fmla="*/ 323 h 455718"/>
              <a:gd name="connsiteX3" fmla="*/ 1638730 w 1702938"/>
              <a:gd name="connsiteY3" fmla="*/ 45086 h 455718"/>
              <a:gd name="connsiteX4" fmla="*/ 1701900 w 1702938"/>
              <a:gd name="connsiteY4" fmla="*/ 232162 h 455718"/>
              <a:gd name="connsiteX5" fmla="*/ 1528202 w 1702938"/>
              <a:gd name="connsiteY5" fmla="*/ 427019 h 455718"/>
              <a:gd name="connsiteX6" fmla="*/ 563027 w 1702938"/>
              <a:gd name="connsiteY6" fmla="*/ 444930 h 455718"/>
              <a:gd name="connsiteX7" fmla="*/ 209610 w 1702938"/>
              <a:gd name="connsiteY7" fmla="*/ 453273 h 455718"/>
              <a:gd name="connsiteX8" fmla="*/ 20735 w 1702938"/>
              <a:gd name="connsiteY8" fmla="*/ 336662 h 455718"/>
              <a:gd name="connsiteX9" fmla="*/ 122595 w 1702938"/>
              <a:gd name="connsiteY9" fmla="*/ 46174 h 455718"/>
              <a:gd name="connsiteX0" fmla="*/ 122560 w 1702903"/>
              <a:gd name="connsiteY0" fmla="*/ 47472 h 457016"/>
              <a:gd name="connsiteX1" fmla="*/ 891404 w 1702903"/>
              <a:gd name="connsiteY1" fmla="*/ 10897 h 457016"/>
              <a:gd name="connsiteX2" fmla="*/ 1428836 w 1702903"/>
              <a:gd name="connsiteY2" fmla="*/ 1621 h 457016"/>
              <a:gd name="connsiteX3" fmla="*/ 1638695 w 1702903"/>
              <a:gd name="connsiteY3" fmla="*/ 46384 h 457016"/>
              <a:gd name="connsiteX4" fmla="*/ 1701865 w 1702903"/>
              <a:gd name="connsiteY4" fmla="*/ 233460 h 457016"/>
              <a:gd name="connsiteX5" fmla="*/ 1528167 w 1702903"/>
              <a:gd name="connsiteY5" fmla="*/ 428317 h 457016"/>
              <a:gd name="connsiteX6" fmla="*/ 562992 w 1702903"/>
              <a:gd name="connsiteY6" fmla="*/ 446228 h 457016"/>
              <a:gd name="connsiteX7" fmla="*/ 209575 w 1702903"/>
              <a:gd name="connsiteY7" fmla="*/ 454571 h 457016"/>
              <a:gd name="connsiteX8" fmla="*/ 20700 w 1702903"/>
              <a:gd name="connsiteY8" fmla="*/ 337960 h 457016"/>
              <a:gd name="connsiteX9" fmla="*/ 122560 w 1702903"/>
              <a:gd name="connsiteY9" fmla="*/ 47472 h 457016"/>
              <a:gd name="connsiteX0" fmla="*/ 116181 w 1696524"/>
              <a:gd name="connsiteY0" fmla="*/ 46932 h 456476"/>
              <a:gd name="connsiteX1" fmla="*/ 699908 w 1696524"/>
              <a:gd name="connsiteY1" fmla="*/ 14432 h 456476"/>
              <a:gd name="connsiteX2" fmla="*/ 1422457 w 1696524"/>
              <a:gd name="connsiteY2" fmla="*/ 1081 h 456476"/>
              <a:gd name="connsiteX3" fmla="*/ 1632316 w 1696524"/>
              <a:gd name="connsiteY3" fmla="*/ 45844 h 456476"/>
              <a:gd name="connsiteX4" fmla="*/ 1695486 w 1696524"/>
              <a:gd name="connsiteY4" fmla="*/ 232920 h 456476"/>
              <a:gd name="connsiteX5" fmla="*/ 1521788 w 1696524"/>
              <a:gd name="connsiteY5" fmla="*/ 427777 h 456476"/>
              <a:gd name="connsiteX6" fmla="*/ 556613 w 1696524"/>
              <a:gd name="connsiteY6" fmla="*/ 445688 h 456476"/>
              <a:gd name="connsiteX7" fmla="*/ 203196 w 1696524"/>
              <a:gd name="connsiteY7" fmla="*/ 454031 h 456476"/>
              <a:gd name="connsiteX8" fmla="*/ 14321 w 1696524"/>
              <a:gd name="connsiteY8" fmla="*/ 337420 h 456476"/>
              <a:gd name="connsiteX9" fmla="*/ 116181 w 1696524"/>
              <a:gd name="connsiteY9" fmla="*/ 46932 h 456476"/>
              <a:gd name="connsiteX0" fmla="*/ 135067 w 1715410"/>
              <a:gd name="connsiteY0" fmla="*/ 46932 h 456476"/>
              <a:gd name="connsiteX1" fmla="*/ 718794 w 1715410"/>
              <a:gd name="connsiteY1" fmla="*/ 14432 h 456476"/>
              <a:gd name="connsiteX2" fmla="*/ 1441343 w 1715410"/>
              <a:gd name="connsiteY2" fmla="*/ 1081 h 456476"/>
              <a:gd name="connsiteX3" fmla="*/ 1651202 w 1715410"/>
              <a:gd name="connsiteY3" fmla="*/ 45844 h 456476"/>
              <a:gd name="connsiteX4" fmla="*/ 1714372 w 1715410"/>
              <a:gd name="connsiteY4" fmla="*/ 232920 h 456476"/>
              <a:gd name="connsiteX5" fmla="*/ 1540674 w 1715410"/>
              <a:gd name="connsiteY5" fmla="*/ 427777 h 456476"/>
              <a:gd name="connsiteX6" fmla="*/ 575499 w 1715410"/>
              <a:gd name="connsiteY6" fmla="*/ 445688 h 456476"/>
              <a:gd name="connsiteX7" fmla="*/ 222082 w 1715410"/>
              <a:gd name="connsiteY7" fmla="*/ 454031 h 456476"/>
              <a:gd name="connsiteX8" fmla="*/ 11368 w 1715410"/>
              <a:gd name="connsiteY8" fmla="*/ 265947 h 456476"/>
              <a:gd name="connsiteX9" fmla="*/ 135067 w 1715410"/>
              <a:gd name="connsiteY9" fmla="*/ 46932 h 456476"/>
              <a:gd name="connsiteX0" fmla="*/ 124335 w 1704678"/>
              <a:gd name="connsiteY0" fmla="*/ 46932 h 456476"/>
              <a:gd name="connsiteX1" fmla="*/ 708062 w 1704678"/>
              <a:gd name="connsiteY1" fmla="*/ 14432 h 456476"/>
              <a:gd name="connsiteX2" fmla="*/ 1430611 w 1704678"/>
              <a:gd name="connsiteY2" fmla="*/ 1081 h 456476"/>
              <a:gd name="connsiteX3" fmla="*/ 1640470 w 1704678"/>
              <a:gd name="connsiteY3" fmla="*/ 45844 h 456476"/>
              <a:gd name="connsiteX4" fmla="*/ 1703640 w 1704678"/>
              <a:gd name="connsiteY4" fmla="*/ 232920 h 456476"/>
              <a:gd name="connsiteX5" fmla="*/ 1529942 w 1704678"/>
              <a:gd name="connsiteY5" fmla="*/ 427777 h 456476"/>
              <a:gd name="connsiteX6" fmla="*/ 564767 w 1704678"/>
              <a:gd name="connsiteY6" fmla="*/ 445688 h 456476"/>
              <a:gd name="connsiteX7" fmla="*/ 211350 w 1704678"/>
              <a:gd name="connsiteY7" fmla="*/ 454031 h 456476"/>
              <a:gd name="connsiteX8" fmla="*/ 636 w 1704678"/>
              <a:gd name="connsiteY8" fmla="*/ 265947 h 456476"/>
              <a:gd name="connsiteX9" fmla="*/ 124335 w 1704678"/>
              <a:gd name="connsiteY9" fmla="*/ 46932 h 456476"/>
              <a:gd name="connsiteX0" fmla="*/ 121769 w 1702112"/>
              <a:gd name="connsiteY0" fmla="*/ 46932 h 456476"/>
              <a:gd name="connsiteX1" fmla="*/ 705496 w 1702112"/>
              <a:gd name="connsiteY1" fmla="*/ 14432 h 456476"/>
              <a:gd name="connsiteX2" fmla="*/ 1428045 w 1702112"/>
              <a:gd name="connsiteY2" fmla="*/ 1081 h 456476"/>
              <a:gd name="connsiteX3" fmla="*/ 1637904 w 1702112"/>
              <a:gd name="connsiteY3" fmla="*/ 45844 h 456476"/>
              <a:gd name="connsiteX4" fmla="*/ 1701074 w 1702112"/>
              <a:gd name="connsiteY4" fmla="*/ 232920 h 456476"/>
              <a:gd name="connsiteX5" fmla="*/ 1527376 w 1702112"/>
              <a:gd name="connsiteY5" fmla="*/ 427777 h 456476"/>
              <a:gd name="connsiteX6" fmla="*/ 562201 w 1702112"/>
              <a:gd name="connsiteY6" fmla="*/ 445688 h 456476"/>
              <a:gd name="connsiteX7" fmla="*/ 208784 w 1702112"/>
              <a:gd name="connsiteY7" fmla="*/ 454031 h 456476"/>
              <a:gd name="connsiteX8" fmla="*/ 708 w 1702112"/>
              <a:gd name="connsiteY8" fmla="*/ 273313 h 456476"/>
              <a:gd name="connsiteX9" fmla="*/ 121769 w 1702112"/>
              <a:gd name="connsiteY9" fmla="*/ 46932 h 456476"/>
              <a:gd name="connsiteX0" fmla="*/ 122958 w 1703301"/>
              <a:gd name="connsiteY0" fmla="*/ 46932 h 456476"/>
              <a:gd name="connsiteX1" fmla="*/ 706685 w 1703301"/>
              <a:gd name="connsiteY1" fmla="*/ 14432 h 456476"/>
              <a:gd name="connsiteX2" fmla="*/ 1429234 w 1703301"/>
              <a:gd name="connsiteY2" fmla="*/ 1081 h 456476"/>
              <a:gd name="connsiteX3" fmla="*/ 1639093 w 1703301"/>
              <a:gd name="connsiteY3" fmla="*/ 45844 h 456476"/>
              <a:gd name="connsiteX4" fmla="*/ 1702263 w 1703301"/>
              <a:gd name="connsiteY4" fmla="*/ 232920 h 456476"/>
              <a:gd name="connsiteX5" fmla="*/ 1528565 w 1703301"/>
              <a:gd name="connsiteY5" fmla="*/ 427777 h 456476"/>
              <a:gd name="connsiteX6" fmla="*/ 563390 w 1703301"/>
              <a:gd name="connsiteY6" fmla="*/ 445688 h 456476"/>
              <a:gd name="connsiteX7" fmla="*/ 209973 w 1703301"/>
              <a:gd name="connsiteY7" fmla="*/ 454031 h 456476"/>
              <a:gd name="connsiteX8" fmla="*/ 1897 w 1703301"/>
              <a:gd name="connsiteY8" fmla="*/ 273313 h 456476"/>
              <a:gd name="connsiteX9" fmla="*/ 122958 w 1703301"/>
              <a:gd name="connsiteY9" fmla="*/ 46932 h 456476"/>
              <a:gd name="connsiteX0" fmla="*/ 122192 w 1702535"/>
              <a:gd name="connsiteY0" fmla="*/ 46932 h 456476"/>
              <a:gd name="connsiteX1" fmla="*/ 705919 w 1702535"/>
              <a:gd name="connsiteY1" fmla="*/ 14432 h 456476"/>
              <a:gd name="connsiteX2" fmla="*/ 1428468 w 1702535"/>
              <a:gd name="connsiteY2" fmla="*/ 1081 h 456476"/>
              <a:gd name="connsiteX3" fmla="*/ 1638327 w 1702535"/>
              <a:gd name="connsiteY3" fmla="*/ 45844 h 456476"/>
              <a:gd name="connsiteX4" fmla="*/ 1701497 w 1702535"/>
              <a:gd name="connsiteY4" fmla="*/ 232920 h 456476"/>
              <a:gd name="connsiteX5" fmla="*/ 1527799 w 1702535"/>
              <a:gd name="connsiteY5" fmla="*/ 427777 h 456476"/>
              <a:gd name="connsiteX6" fmla="*/ 562624 w 1702535"/>
              <a:gd name="connsiteY6" fmla="*/ 445688 h 456476"/>
              <a:gd name="connsiteX7" fmla="*/ 209207 w 1702535"/>
              <a:gd name="connsiteY7" fmla="*/ 454031 h 456476"/>
              <a:gd name="connsiteX8" fmla="*/ 1131 w 1702535"/>
              <a:gd name="connsiteY8" fmla="*/ 273313 h 456476"/>
              <a:gd name="connsiteX9" fmla="*/ 122192 w 1702535"/>
              <a:gd name="connsiteY9" fmla="*/ 46932 h 456476"/>
              <a:gd name="connsiteX0" fmla="*/ 122192 w 1703506"/>
              <a:gd name="connsiteY0" fmla="*/ 48313 h 457857"/>
              <a:gd name="connsiteX1" fmla="*/ 705919 w 1703506"/>
              <a:gd name="connsiteY1" fmla="*/ 15813 h 457857"/>
              <a:gd name="connsiteX2" fmla="*/ 1428468 w 1703506"/>
              <a:gd name="connsiteY2" fmla="*/ 2462 h 457857"/>
              <a:gd name="connsiteX3" fmla="*/ 1657372 w 1703506"/>
              <a:gd name="connsiteY3" fmla="*/ 70989 h 457857"/>
              <a:gd name="connsiteX4" fmla="*/ 1701497 w 1703506"/>
              <a:gd name="connsiteY4" fmla="*/ 234301 h 457857"/>
              <a:gd name="connsiteX5" fmla="*/ 1527799 w 1703506"/>
              <a:gd name="connsiteY5" fmla="*/ 429158 h 457857"/>
              <a:gd name="connsiteX6" fmla="*/ 562624 w 1703506"/>
              <a:gd name="connsiteY6" fmla="*/ 447069 h 457857"/>
              <a:gd name="connsiteX7" fmla="*/ 209207 w 1703506"/>
              <a:gd name="connsiteY7" fmla="*/ 455412 h 457857"/>
              <a:gd name="connsiteX8" fmla="*/ 1131 w 1703506"/>
              <a:gd name="connsiteY8" fmla="*/ 274694 h 457857"/>
              <a:gd name="connsiteX9" fmla="*/ 122192 w 1703506"/>
              <a:gd name="connsiteY9" fmla="*/ 48313 h 457857"/>
              <a:gd name="connsiteX0" fmla="*/ 122192 w 1701497"/>
              <a:gd name="connsiteY0" fmla="*/ 59706 h 469250"/>
              <a:gd name="connsiteX1" fmla="*/ 705919 w 1701497"/>
              <a:gd name="connsiteY1" fmla="*/ 27206 h 469250"/>
              <a:gd name="connsiteX2" fmla="*/ 1428468 w 1701497"/>
              <a:gd name="connsiteY2" fmla="*/ 13855 h 469250"/>
              <a:gd name="connsiteX3" fmla="*/ 1701497 w 1701497"/>
              <a:gd name="connsiteY3" fmla="*/ 245694 h 469250"/>
              <a:gd name="connsiteX4" fmla="*/ 1527799 w 1701497"/>
              <a:gd name="connsiteY4" fmla="*/ 440551 h 469250"/>
              <a:gd name="connsiteX5" fmla="*/ 562624 w 1701497"/>
              <a:gd name="connsiteY5" fmla="*/ 458462 h 469250"/>
              <a:gd name="connsiteX6" fmla="*/ 209207 w 1701497"/>
              <a:gd name="connsiteY6" fmla="*/ 466805 h 469250"/>
              <a:gd name="connsiteX7" fmla="*/ 1131 w 1701497"/>
              <a:gd name="connsiteY7" fmla="*/ 286087 h 469250"/>
              <a:gd name="connsiteX8" fmla="*/ 122192 w 1701497"/>
              <a:gd name="connsiteY8" fmla="*/ 59706 h 469250"/>
              <a:gd name="connsiteX0" fmla="*/ 122192 w 1701497"/>
              <a:gd name="connsiteY0" fmla="*/ 59706 h 469250"/>
              <a:gd name="connsiteX1" fmla="*/ 705919 w 1701497"/>
              <a:gd name="connsiteY1" fmla="*/ 27206 h 469250"/>
              <a:gd name="connsiteX2" fmla="*/ 1428468 w 1701497"/>
              <a:gd name="connsiteY2" fmla="*/ 13855 h 469250"/>
              <a:gd name="connsiteX3" fmla="*/ 1701497 w 1701497"/>
              <a:gd name="connsiteY3" fmla="*/ 245694 h 469250"/>
              <a:gd name="connsiteX4" fmla="*/ 1527799 w 1701497"/>
              <a:gd name="connsiteY4" fmla="*/ 440551 h 469250"/>
              <a:gd name="connsiteX5" fmla="*/ 562624 w 1701497"/>
              <a:gd name="connsiteY5" fmla="*/ 458462 h 469250"/>
              <a:gd name="connsiteX6" fmla="*/ 209207 w 1701497"/>
              <a:gd name="connsiteY6" fmla="*/ 466805 h 469250"/>
              <a:gd name="connsiteX7" fmla="*/ 1131 w 1701497"/>
              <a:gd name="connsiteY7" fmla="*/ 286087 h 469250"/>
              <a:gd name="connsiteX8" fmla="*/ 122192 w 1701497"/>
              <a:gd name="connsiteY8" fmla="*/ 59706 h 469250"/>
              <a:gd name="connsiteX0" fmla="*/ 122192 w 1701497"/>
              <a:gd name="connsiteY0" fmla="*/ 68608 h 478152"/>
              <a:gd name="connsiteX1" fmla="*/ 705919 w 1701497"/>
              <a:gd name="connsiteY1" fmla="*/ 36108 h 478152"/>
              <a:gd name="connsiteX2" fmla="*/ 1453386 w 1701497"/>
              <a:gd name="connsiteY2" fmla="*/ 13082 h 478152"/>
              <a:gd name="connsiteX3" fmla="*/ 1701497 w 1701497"/>
              <a:gd name="connsiteY3" fmla="*/ 254596 h 478152"/>
              <a:gd name="connsiteX4" fmla="*/ 1527799 w 1701497"/>
              <a:gd name="connsiteY4" fmla="*/ 449453 h 478152"/>
              <a:gd name="connsiteX5" fmla="*/ 562624 w 1701497"/>
              <a:gd name="connsiteY5" fmla="*/ 467364 h 478152"/>
              <a:gd name="connsiteX6" fmla="*/ 209207 w 1701497"/>
              <a:gd name="connsiteY6" fmla="*/ 475707 h 478152"/>
              <a:gd name="connsiteX7" fmla="*/ 1131 w 1701497"/>
              <a:gd name="connsiteY7" fmla="*/ 294989 h 478152"/>
              <a:gd name="connsiteX8" fmla="*/ 122192 w 1701497"/>
              <a:gd name="connsiteY8" fmla="*/ 68608 h 478152"/>
              <a:gd name="connsiteX0" fmla="*/ 122192 w 1701497"/>
              <a:gd name="connsiteY0" fmla="*/ 60894 h 470438"/>
              <a:gd name="connsiteX1" fmla="*/ 705919 w 1701497"/>
              <a:gd name="connsiteY1" fmla="*/ 28394 h 470438"/>
              <a:gd name="connsiteX2" fmla="*/ 1453386 w 1701497"/>
              <a:gd name="connsiteY2" fmla="*/ 5368 h 470438"/>
              <a:gd name="connsiteX3" fmla="*/ 1701497 w 1701497"/>
              <a:gd name="connsiteY3" fmla="*/ 246882 h 470438"/>
              <a:gd name="connsiteX4" fmla="*/ 1527799 w 1701497"/>
              <a:gd name="connsiteY4" fmla="*/ 441739 h 470438"/>
              <a:gd name="connsiteX5" fmla="*/ 562624 w 1701497"/>
              <a:gd name="connsiteY5" fmla="*/ 459650 h 470438"/>
              <a:gd name="connsiteX6" fmla="*/ 209207 w 1701497"/>
              <a:gd name="connsiteY6" fmla="*/ 467993 h 470438"/>
              <a:gd name="connsiteX7" fmla="*/ 1131 w 1701497"/>
              <a:gd name="connsiteY7" fmla="*/ 287275 h 470438"/>
              <a:gd name="connsiteX8" fmla="*/ 122192 w 1701497"/>
              <a:gd name="connsiteY8" fmla="*/ 60894 h 470438"/>
              <a:gd name="connsiteX0" fmla="*/ 122192 w 1701497"/>
              <a:gd name="connsiteY0" fmla="*/ 56093 h 465637"/>
              <a:gd name="connsiteX1" fmla="*/ 705919 w 1701497"/>
              <a:gd name="connsiteY1" fmla="*/ 23593 h 465637"/>
              <a:gd name="connsiteX2" fmla="*/ 1453386 w 1701497"/>
              <a:gd name="connsiteY2" fmla="*/ 567 h 465637"/>
              <a:gd name="connsiteX3" fmla="*/ 1701497 w 1701497"/>
              <a:gd name="connsiteY3" fmla="*/ 242081 h 465637"/>
              <a:gd name="connsiteX4" fmla="*/ 1527799 w 1701497"/>
              <a:gd name="connsiteY4" fmla="*/ 436938 h 465637"/>
              <a:gd name="connsiteX5" fmla="*/ 562624 w 1701497"/>
              <a:gd name="connsiteY5" fmla="*/ 454849 h 465637"/>
              <a:gd name="connsiteX6" fmla="*/ 209207 w 1701497"/>
              <a:gd name="connsiteY6" fmla="*/ 463192 h 465637"/>
              <a:gd name="connsiteX7" fmla="*/ 1131 w 1701497"/>
              <a:gd name="connsiteY7" fmla="*/ 282474 h 465637"/>
              <a:gd name="connsiteX8" fmla="*/ 122192 w 1701497"/>
              <a:gd name="connsiteY8" fmla="*/ 56093 h 465637"/>
              <a:gd name="connsiteX0" fmla="*/ 122192 w 1701497"/>
              <a:gd name="connsiteY0" fmla="*/ 56144 h 465688"/>
              <a:gd name="connsiteX1" fmla="*/ 705919 w 1701497"/>
              <a:gd name="connsiteY1" fmla="*/ 23644 h 465688"/>
              <a:gd name="connsiteX2" fmla="*/ 1453386 w 1701497"/>
              <a:gd name="connsiteY2" fmla="*/ 618 h 465688"/>
              <a:gd name="connsiteX3" fmla="*/ 1701497 w 1701497"/>
              <a:gd name="connsiteY3" fmla="*/ 242132 h 465688"/>
              <a:gd name="connsiteX4" fmla="*/ 1527799 w 1701497"/>
              <a:gd name="connsiteY4" fmla="*/ 436989 h 465688"/>
              <a:gd name="connsiteX5" fmla="*/ 562624 w 1701497"/>
              <a:gd name="connsiteY5" fmla="*/ 454900 h 465688"/>
              <a:gd name="connsiteX6" fmla="*/ 209207 w 1701497"/>
              <a:gd name="connsiteY6" fmla="*/ 463243 h 465688"/>
              <a:gd name="connsiteX7" fmla="*/ 1131 w 1701497"/>
              <a:gd name="connsiteY7" fmla="*/ 282525 h 465688"/>
              <a:gd name="connsiteX8" fmla="*/ 122192 w 1701497"/>
              <a:gd name="connsiteY8" fmla="*/ 56144 h 465688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4307"/>
              <a:gd name="connsiteY0" fmla="*/ 65845 h 475389"/>
              <a:gd name="connsiteX1" fmla="*/ 705919 w 1704307"/>
              <a:gd name="connsiteY1" fmla="*/ 33345 h 475389"/>
              <a:gd name="connsiteX2" fmla="*/ 1453386 w 1704307"/>
              <a:gd name="connsiteY2" fmla="*/ 10319 h 475389"/>
              <a:gd name="connsiteX3" fmla="*/ 1704307 w 1704307"/>
              <a:gd name="connsiteY3" fmla="*/ 212777 h 475389"/>
              <a:gd name="connsiteX4" fmla="*/ 1527799 w 1704307"/>
              <a:gd name="connsiteY4" fmla="*/ 446690 h 475389"/>
              <a:gd name="connsiteX5" fmla="*/ 562624 w 1704307"/>
              <a:gd name="connsiteY5" fmla="*/ 464601 h 475389"/>
              <a:gd name="connsiteX6" fmla="*/ 209207 w 1704307"/>
              <a:gd name="connsiteY6" fmla="*/ 472944 h 475389"/>
              <a:gd name="connsiteX7" fmla="*/ 1131 w 1704307"/>
              <a:gd name="connsiteY7" fmla="*/ 292226 h 475389"/>
              <a:gd name="connsiteX8" fmla="*/ 122192 w 1704307"/>
              <a:gd name="connsiteY8" fmla="*/ 65845 h 475389"/>
              <a:gd name="connsiteX0" fmla="*/ 122192 w 1705292"/>
              <a:gd name="connsiteY0" fmla="*/ 65845 h 475389"/>
              <a:gd name="connsiteX1" fmla="*/ 705919 w 1705292"/>
              <a:gd name="connsiteY1" fmla="*/ 33345 h 475389"/>
              <a:gd name="connsiteX2" fmla="*/ 1453386 w 1705292"/>
              <a:gd name="connsiteY2" fmla="*/ 10319 h 475389"/>
              <a:gd name="connsiteX3" fmla="*/ 1704307 w 1705292"/>
              <a:gd name="connsiteY3" fmla="*/ 212777 h 475389"/>
              <a:gd name="connsiteX4" fmla="*/ 1527799 w 1705292"/>
              <a:gd name="connsiteY4" fmla="*/ 446690 h 475389"/>
              <a:gd name="connsiteX5" fmla="*/ 562624 w 1705292"/>
              <a:gd name="connsiteY5" fmla="*/ 464601 h 475389"/>
              <a:gd name="connsiteX6" fmla="*/ 209207 w 1705292"/>
              <a:gd name="connsiteY6" fmla="*/ 472944 h 475389"/>
              <a:gd name="connsiteX7" fmla="*/ 1131 w 1705292"/>
              <a:gd name="connsiteY7" fmla="*/ 292226 h 475389"/>
              <a:gd name="connsiteX8" fmla="*/ 122192 w 1705292"/>
              <a:gd name="connsiteY8" fmla="*/ 65845 h 475389"/>
              <a:gd name="connsiteX0" fmla="*/ 122192 w 1705292"/>
              <a:gd name="connsiteY0" fmla="*/ 65845 h 475389"/>
              <a:gd name="connsiteX1" fmla="*/ 705919 w 1705292"/>
              <a:gd name="connsiteY1" fmla="*/ 33345 h 475389"/>
              <a:gd name="connsiteX2" fmla="*/ 1453386 w 1705292"/>
              <a:gd name="connsiteY2" fmla="*/ 10319 h 475389"/>
              <a:gd name="connsiteX3" fmla="*/ 1704307 w 1705292"/>
              <a:gd name="connsiteY3" fmla="*/ 212777 h 475389"/>
              <a:gd name="connsiteX4" fmla="*/ 1527799 w 1705292"/>
              <a:gd name="connsiteY4" fmla="*/ 446690 h 475389"/>
              <a:gd name="connsiteX5" fmla="*/ 562624 w 1705292"/>
              <a:gd name="connsiteY5" fmla="*/ 464601 h 475389"/>
              <a:gd name="connsiteX6" fmla="*/ 209207 w 1705292"/>
              <a:gd name="connsiteY6" fmla="*/ 472944 h 475389"/>
              <a:gd name="connsiteX7" fmla="*/ 1131 w 1705292"/>
              <a:gd name="connsiteY7" fmla="*/ 292226 h 475389"/>
              <a:gd name="connsiteX8" fmla="*/ 122192 w 1705292"/>
              <a:gd name="connsiteY8" fmla="*/ 65845 h 475389"/>
              <a:gd name="connsiteX0" fmla="*/ 122192 w 1705292"/>
              <a:gd name="connsiteY0" fmla="*/ 67205 h 476749"/>
              <a:gd name="connsiteX1" fmla="*/ 705919 w 1705292"/>
              <a:gd name="connsiteY1" fmla="*/ 34705 h 476749"/>
              <a:gd name="connsiteX2" fmla="*/ 1499166 w 1705292"/>
              <a:gd name="connsiteY2" fmla="*/ 10118 h 476749"/>
              <a:gd name="connsiteX3" fmla="*/ 1704307 w 1705292"/>
              <a:gd name="connsiteY3" fmla="*/ 214137 h 476749"/>
              <a:gd name="connsiteX4" fmla="*/ 1527799 w 1705292"/>
              <a:gd name="connsiteY4" fmla="*/ 448050 h 476749"/>
              <a:gd name="connsiteX5" fmla="*/ 562624 w 1705292"/>
              <a:gd name="connsiteY5" fmla="*/ 465961 h 476749"/>
              <a:gd name="connsiteX6" fmla="*/ 209207 w 1705292"/>
              <a:gd name="connsiteY6" fmla="*/ 474304 h 476749"/>
              <a:gd name="connsiteX7" fmla="*/ 1131 w 1705292"/>
              <a:gd name="connsiteY7" fmla="*/ 293586 h 476749"/>
              <a:gd name="connsiteX8" fmla="*/ 122192 w 1705292"/>
              <a:gd name="connsiteY8" fmla="*/ 67205 h 476749"/>
              <a:gd name="connsiteX0" fmla="*/ 122192 w 1705292"/>
              <a:gd name="connsiteY0" fmla="*/ 67205 h 476749"/>
              <a:gd name="connsiteX1" fmla="*/ 705919 w 1705292"/>
              <a:gd name="connsiteY1" fmla="*/ 34705 h 476749"/>
              <a:gd name="connsiteX2" fmla="*/ 1499166 w 1705292"/>
              <a:gd name="connsiteY2" fmla="*/ 10118 h 476749"/>
              <a:gd name="connsiteX3" fmla="*/ 1704307 w 1705292"/>
              <a:gd name="connsiteY3" fmla="*/ 214137 h 476749"/>
              <a:gd name="connsiteX4" fmla="*/ 1527799 w 1705292"/>
              <a:gd name="connsiteY4" fmla="*/ 448050 h 476749"/>
              <a:gd name="connsiteX5" fmla="*/ 562624 w 1705292"/>
              <a:gd name="connsiteY5" fmla="*/ 465961 h 476749"/>
              <a:gd name="connsiteX6" fmla="*/ 209207 w 1705292"/>
              <a:gd name="connsiteY6" fmla="*/ 474304 h 476749"/>
              <a:gd name="connsiteX7" fmla="*/ 1131 w 1705292"/>
              <a:gd name="connsiteY7" fmla="*/ 293586 h 476749"/>
              <a:gd name="connsiteX8" fmla="*/ 122192 w 1705292"/>
              <a:gd name="connsiteY8" fmla="*/ 67205 h 476749"/>
              <a:gd name="connsiteX0" fmla="*/ 122192 w 1705471"/>
              <a:gd name="connsiteY0" fmla="*/ 67205 h 476749"/>
              <a:gd name="connsiteX1" fmla="*/ 705919 w 1705471"/>
              <a:gd name="connsiteY1" fmla="*/ 34705 h 476749"/>
              <a:gd name="connsiteX2" fmla="*/ 1499166 w 1705471"/>
              <a:gd name="connsiteY2" fmla="*/ 10118 h 476749"/>
              <a:gd name="connsiteX3" fmla="*/ 1704307 w 1705471"/>
              <a:gd name="connsiteY3" fmla="*/ 214137 h 476749"/>
              <a:gd name="connsiteX4" fmla="*/ 1539864 w 1705471"/>
              <a:gd name="connsiteY4" fmla="*/ 451011 h 476749"/>
              <a:gd name="connsiteX5" fmla="*/ 562624 w 1705471"/>
              <a:gd name="connsiteY5" fmla="*/ 465961 h 476749"/>
              <a:gd name="connsiteX6" fmla="*/ 209207 w 1705471"/>
              <a:gd name="connsiteY6" fmla="*/ 474304 h 476749"/>
              <a:gd name="connsiteX7" fmla="*/ 1131 w 1705471"/>
              <a:gd name="connsiteY7" fmla="*/ 293586 h 476749"/>
              <a:gd name="connsiteX8" fmla="*/ 122192 w 1705471"/>
              <a:gd name="connsiteY8" fmla="*/ 67205 h 476749"/>
              <a:gd name="connsiteX0" fmla="*/ 122192 w 1705471"/>
              <a:gd name="connsiteY0" fmla="*/ 67205 h 476749"/>
              <a:gd name="connsiteX1" fmla="*/ 705919 w 1705471"/>
              <a:gd name="connsiteY1" fmla="*/ 34705 h 476749"/>
              <a:gd name="connsiteX2" fmla="*/ 1499166 w 1705471"/>
              <a:gd name="connsiteY2" fmla="*/ 10118 h 476749"/>
              <a:gd name="connsiteX3" fmla="*/ 1704307 w 1705471"/>
              <a:gd name="connsiteY3" fmla="*/ 214137 h 476749"/>
              <a:gd name="connsiteX4" fmla="*/ 1539864 w 1705471"/>
              <a:gd name="connsiteY4" fmla="*/ 451011 h 476749"/>
              <a:gd name="connsiteX5" fmla="*/ 562624 w 1705471"/>
              <a:gd name="connsiteY5" fmla="*/ 465961 h 476749"/>
              <a:gd name="connsiteX6" fmla="*/ 209207 w 1705471"/>
              <a:gd name="connsiteY6" fmla="*/ 474304 h 476749"/>
              <a:gd name="connsiteX7" fmla="*/ 1131 w 1705471"/>
              <a:gd name="connsiteY7" fmla="*/ 293586 h 476749"/>
              <a:gd name="connsiteX8" fmla="*/ 122192 w 1705471"/>
              <a:gd name="connsiteY8" fmla="*/ 67205 h 476749"/>
              <a:gd name="connsiteX0" fmla="*/ 122192 w 1705464"/>
              <a:gd name="connsiteY0" fmla="*/ 65195 h 474739"/>
              <a:gd name="connsiteX1" fmla="*/ 705919 w 1705464"/>
              <a:gd name="connsiteY1" fmla="*/ 32695 h 474739"/>
              <a:gd name="connsiteX2" fmla="*/ 1499166 w 1705464"/>
              <a:gd name="connsiteY2" fmla="*/ 8108 h 474739"/>
              <a:gd name="connsiteX3" fmla="*/ 1704300 w 1705464"/>
              <a:gd name="connsiteY3" fmla="*/ 182998 h 474739"/>
              <a:gd name="connsiteX4" fmla="*/ 1539864 w 1705464"/>
              <a:gd name="connsiteY4" fmla="*/ 449001 h 474739"/>
              <a:gd name="connsiteX5" fmla="*/ 562624 w 1705464"/>
              <a:gd name="connsiteY5" fmla="*/ 463951 h 474739"/>
              <a:gd name="connsiteX6" fmla="*/ 209207 w 1705464"/>
              <a:gd name="connsiteY6" fmla="*/ 472294 h 474739"/>
              <a:gd name="connsiteX7" fmla="*/ 1131 w 1705464"/>
              <a:gd name="connsiteY7" fmla="*/ 291576 h 474739"/>
              <a:gd name="connsiteX8" fmla="*/ 122192 w 1705464"/>
              <a:gd name="connsiteY8" fmla="*/ 65195 h 474739"/>
              <a:gd name="connsiteX0" fmla="*/ 122192 w 1695632"/>
              <a:gd name="connsiteY0" fmla="*/ 65379 h 474923"/>
              <a:gd name="connsiteX1" fmla="*/ 705919 w 1695632"/>
              <a:gd name="connsiteY1" fmla="*/ 32879 h 474923"/>
              <a:gd name="connsiteX2" fmla="*/ 1499166 w 1695632"/>
              <a:gd name="connsiteY2" fmla="*/ 8292 h 474923"/>
              <a:gd name="connsiteX3" fmla="*/ 1694265 w 1695632"/>
              <a:gd name="connsiteY3" fmla="*/ 185891 h 474923"/>
              <a:gd name="connsiteX4" fmla="*/ 1539864 w 1695632"/>
              <a:gd name="connsiteY4" fmla="*/ 449185 h 474923"/>
              <a:gd name="connsiteX5" fmla="*/ 562624 w 1695632"/>
              <a:gd name="connsiteY5" fmla="*/ 464135 h 474923"/>
              <a:gd name="connsiteX6" fmla="*/ 209207 w 1695632"/>
              <a:gd name="connsiteY6" fmla="*/ 472478 h 474923"/>
              <a:gd name="connsiteX7" fmla="*/ 1131 w 1695632"/>
              <a:gd name="connsiteY7" fmla="*/ 291760 h 474923"/>
              <a:gd name="connsiteX8" fmla="*/ 122192 w 1695632"/>
              <a:gd name="connsiteY8" fmla="*/ 65379 h 474923"/>
              <a:gd name="connsiteX0" fmla="*/ 122192 w 1695632"/>
              <a:gd name="connsiteY0" fmla="*/ 65379 h 474923"/>
              <a:gd name="connsiteX1" fmla="*/ 705919 w 1695632"/>
              <a:gd name="connsiteY1" fmla="*/ 32879 h 474923"/>
              <a:gd name="connsiteX2" fmla="*/ 1499166 w 1695632"/>
              <a:gd name="connsiteY2" fmla="*/ 8292 h 474923"/>
              <a:gd name="connsiteX3" fmla="*/ 1694265 w 1695632"/>
              <a:gd name="connsiteY3" fmla="*/ 185891 h 474923"/>
              <a:gd name="connsiteX4" fmla="*/ 1539864 w 1695632"/>
              <a:gd name="connsiteY4" fmla="*/ 449185 h 474923"/>
              <a:gd name="connsiteX5" fmla="*/ 562624 w 1695632"/>
              <a:gd name="connsiteY5" fmla="*/ 464135 h 474923"/>
              <a:gd name="connsiteX6" fmla="*/ 209207 w 1695632"/>
              <a:gd name="connsiteY6" fmla="*/ 472478 h 474923"/>
              <a:gd name="connsiteX7" fmla="*/ 1131 w 1695632"/>
              <a:gd name="connsiteY7" fmla="*/ 291760 h 474923"/>
              <a:gd name="connsiteX8" fmla="*/ 122192 w 1695632"/>
              <a:gd name="connsiteY8" fmla="*/ 65379 h 474923"/>
              <a:gd name="connsiteX0" fmla="*/ 122192 w 1695604"/>
              <a:gd name="connsiteY0" fmla="*/ 65379 h 474923"/>
              <a:gd name="connsiteX1" fmla="*/ 705919 w 1695604"/>
              <a:gd name="connsiteY1" fmla="*/ 32879 h 474923"/>
              <a:gd name="connsiteX2" fmla="*/ 1499166 w 1695604"/>
              <a:gd name="connsiteY2" fmla="*/ 8292 h 474923"/>
              <a:gd name="connsiteX3" fmla="*/ 1694265 w 1695604"/>
              <a:gd name="connsiteY3" fmla="*/ 185891 h 474923"/>
              <a:gd name="connsiteX4" fmla="*/ 1539864 w 1695604"/>
              <a:gd name="connsiteY4" fmla="*/ 449185 h 474923"/>
              <a:gd name="connsiteX5" fmla="*/ 562624 w 1695604"/>
              <a:gd name="connsiteY5" fmla="*/ 464135 h 474923"/>
              <a:gd name="connsiteX6" fmla="*/ 209207 w 1695604"/>
              <a:gd name="connsiteY6" fmla="*/ 472478 h 474923"/>
              <a:gd name="connsiteX7" fmla="*/ 1131 w 1695604"/>
              <a:gd name="connsiteY7" fmla="*/ 291760 h 474923"/>
              <a:gd name="connsiteX8" fmla="*/ 122192 w 1695604"/>
              <a:gd name="connsiteY8" fmla="*/ 65379 h 474923"/>
              <a:gd name="connsiteX0" fmla="*/ 122192 w 1695604"/>
              <a:gd name="connsiteY0" fmla="*/ 65379 h 474923"/>
              <a:gd name="connsiteX1" fmla="*/ 705919 w 1695604"/>
              <a:gd name="connsiteY1" fmla="*/ 32879 h 474923"/>
              <a:gd name="connsiteX2" fmla="*/ 1499166 w 1695604"/>
              <a:gd name="connsiteY2" fmla="*/ 8292 h 474923"/>
              <a:gd name="connsiteX3" fmla="*/ 1694265 w 1695604"/>
              <a:gd name="connsiteY3" fmla="*/ 185891 h 474923"/>
              <a:gd name="connsiteX4" fmla="*/ 1539864 w 1695604"/>
              <a:gd name="connsiteY4" fmla="*/ 449185 h 474923"/>
              <a:gd name="connsiteX5" fmla="*/ 562624 w 1695604"/>
              <a:gd name="connsiteY5" fmla="*/ 464135 h 474923"/>
              <a:gd name="connsiteX6" fmla="*/ 209207 w 1695604"/>
              <a:gd name="connsiteY6" fmla="*/ 472478 h 474923"/>
              <a:gd name="connsiteX7" fmla="*/ 1131 w 1695604"/>
              <a:gd name="connsiteY7" fmla="*/ 291760 h 474923"/>
              <a:gd name="connsiteX8" fmla="*/ 122192 w 1695604"/>
              <a:gd name="connsiteY8" fmla="*/ 65379 h 474923"/>
              <a:gd name="connsiteX0" fmla="*/ 122192 w 1696898"/>
              <a:gd name="connsiteY0" fmla="*/ 65379 h 474923"/>
              <a:gd name="connsiteX1" fmla="*/ 705919 w 1696898"/>
              <a:gd name="connsiteY1" fmla="*/ 32879 h 474923"/>
              <a:gd name="connsiteX2" fmla="*/ 1499166 w 1696898"/>
              <a:gd name="connsiteY2" fmla="*/ 8292 h 474923"/>
              <a:gd name="connsiteX3" fmla="*/ 1694265 w 1696898"/>
              <a:gd name="connsiteY3" fmla="*/ 185891 h 474923"/>
              <a:gd name="connsiteX4" fmla="*/ 1539864 w 1696898"/>
              <a:gd name="connsiteY4" fmla="*/ 449185 h 474923"/>
              <a:gd name="connsiteX5" fmla="*/ 562624 w 1696898"/>
              <a:gd name="connsiteY5" fmla="*/ 464135 h 474923"/>
              <a:gd name="connsiteX6" fmla="*/ 209207 w 1696898"/>
              <a:gd name="connsiteY6" fmla="*/ 472478 h 474923"/>
              <a:gd name="connsiteX7" fmla="*/ 1131 w 1696898"/>
              <a:gd name="connsiteY7" fmla="*/ 291760 h 474923"/>
              <a:gd name="connsiteX8" fmla="*/ 122192 w 1696898"/>
              <a:gd name="connsiteY8" fmla="*/ 65379 h 474923"/>
              <a:gd name="connsiteX0" fmla="*/ 122192 w 1701497"/>
              <a:gd name="connsiteY0" fmla="*/ 65379 h 474923"/>
              <a:gd name="connsiteX1" fmla="*/ 705919 w 1701497"/>
              <a:gd name="connsiteY1" fmla="*/ 32879 h 474923"/>
              <a:gd name="connsiteX2" fmla="*/ 1499166 w 1701497"/>
              <a:gd name="connsiteY2" fmla="*/ 8292 h 474923"/>
              <a:gd name="connsiteX3" fmla="*/ 1694265 w 1701497"/>
              <a:gd name="connsiteY3" fmla="*/ 185891 h 474923"/>
              <a:gd name="connsiteX4" fmla="*/ 1573352 w 1701497"/>
              <a:gd name="connsiteY4" fmla="*/ 440797 h 474923"/>
              <a:gd name="connsiteX5" fmla="*/ 562624 w 1701497"/>
              <a:gd name="connsiteY5" fmla="*/ 464135 h 474923"/>
              <a:gd name="connsiteX6" fmla="*/ 209207 w 1701497"/>
              <a:gd name="connsiteY6" fmla="*/ 472478 h 474923"/>
              <a:gd name="connsiteX7" fmla="*/ 1131 w 1701497"/>
              <a:gd name="connsiteY7" fmla="*/ 291760 h 474923"/>
              <a:gd name="connsiteX8" fmla="*/ 122192 w 1701497"/>
              <a:gd name="connsiteY8" fmla="*/ 65379 h 474923"/>
              <a:gd name="connsiteX0" fmla="*/ 122192 w 1701497"/>
              <a:gd name="connsiteY0" fmla="*/ 65379 h 474923"/>
              <a:gd name="connsiteX1" fmla="*/ 705919 w 1701497"/>
              <a:gd name="connsiteY1" fmla="*/ 32879 h 474923"/>
              <a:gd name="connsiteX2" fmla="*/ 1499166 w 1701497"/>
              <a:gd name="connsiteY2" fmla="*/ 8292 h 474923"/>
              <a:gd name="connsiteX3" fmla="*/ 1694265 w 1701497"/>
              <a:gd name="connsiteY3" fmla="*/ 185891 h 474923"/>
              <a:gd name="connsiteX4" fmla="*/ 1573352 w 1701497"/>
              <a:gd name="connsiteY4" fmla="*/ 440797 h 474923"/>
              <a:gd name="connsiteX5" fmla="*/ 562624 w 1701497"/>
              <a:gd name="connsiteY5" fmla="*/ 464135 h 474923"/>
              <a:gd name="connsiteX6" fmla="*/ 209207 w 1701497"/>
              <a:gd name="connsiteY6" fmla="*/ 472478 h 474923"/>
              <a:gd name="connsiteX7" fmla="*/ 1131 w 1701497"/>
              <a:gd name="connsiteY7" fmla="*/ 291760 h 474923"/>
              <a:gd name="connsiteX8" fmla="*/ 122192 w 1701497"/>
              <a:gd name="connsiteY8" fmla="*/ 65379 h 474923"/>
              <a:gd name="connsiteX0" fmla="*/ 122192 w 1697003"/>
              <a:gd name="connsiteY0" fmla="*/ 65379 h 474923"/>
              <a:gd name="connsiteX1" fmla="*/ 705919 w 1697003"/>
              <a:gd name="connsiteY1" fmla="*/ 32879 h 474923"/>
              <a:gd name="connsiteX2" fmla="*/ 1499166 w 1697003"/>
              <a:gd name="connsiteY2" fmla="*/ 8292 h 474923"/>
              <a:gd name="connsiteX3" fmla="*/ 1694265 w 1697003"/>
              <a:gd name="connsiteY3" fmla="*/ 185891 h 474923"/>
              <a:gd name="connsiteX4" fmla="*/ 1541328 w 1697003"/>
              <a:gd name="connsiteY4" fmla="*/ 445189 h 474923"/>
              <a:gd name="connsiteX5" fmla="*/ 562624 w 1697003"/>
              <a:gd name="connsiteY5" fmla="*/ 464135 h 474923"/>
              <a:gd name="connsiteX6" fmla="*/ 209207 w 1697003"/>
              <a:gd name="connsiteY6" fmla="*/ 472478 h 474923"/>
              <a:gd name="connsiteX7" fmla="*/ 1131 w 1697003"/>
              <a:gd name="connsiteY7" fmla="*/ 291760 h 474923"/>
              <a:gd name="connsiteX8" fmla="*/ 122192 w 1697003"/>
              <a:gd name="connsiteY8" fmla="*/ 65379 h 474923"/>
              <a:gd name="connsiteX0" fmla="*/ 122192 w 1696376"/>
              <a:gd name="connsiteY0" fmla="*/ 65379 h 474923"/>
              <a:gd name="connsiteX1" fmla="*/ 705919 w 1696376"/>
              <a:gd name="connsiteY1" fmla="*/ 32879 h 474923"/>
              <a:gd name="connsiteX2" fmla="*/ 1499166 w 1696376"/>
              <a:gd name="connsiteY2" fmla="*/ 8292 h 474923"/>
              <a:gd name="connsiteX3" fmla="*/ 1694265 w 1696376"/>
              <a:gd name="connsiteY3" fmla="*/ 185891 h 474923"/>
              <a:gd name="connsiteX4" fmla="*/ 1541328 w 1696376"/>
              <a:gd name="connsiteY4" fmla="*/ 445189 h 474923"/>
              <a:gd name="connsiteX5" fmla="*/ 562624 w 1696376"/>
              <a:gd name="connsiteY5" fmla="*/ 464135 h 474923"/>
              <a:gd name="connsiteX6" fmla="*/ 209207 w 1696376"/>
              <a:gd name="connsiteY6" fmla="*/ 472478 h 474923"/>
              <a:gd name="connsiteX7" fmla="*/ 1131 w 1696376"/>
              <a:gd name="connsiteY7" fmla="*/ 291760 h 474923"/>
              <a:gd name="connsiteX8" fmla="*/ 122192 w 1696376"/>
              <a:gd name="connsiteY8" fmla="*/ 65379 h 474923"/>
              <a:gd name="connsiteX0" fmla="*/ 122192 w 1696615"/>
              <a:gd name="connsiteY0" fmla="*/ 65379 h 474923"/>
              <a:gd name="connsiteX1" fmla="*/ 705919 w 1696615"/>
              <a:gd name="connsiteY1" fmla="*/ 32879 h 474923"/>
              <a:gd name="connsiteX2" fmla="*/ 1499166 w 1696615"/>
              <a:gd name="connsiteY2" fmla="*/ 8292 h 474923"/>
              <a:gd name="connsiteX3" fmla="*/ 1694265 w 1696615"/>
              <a:gd name="connsiteY3" fmla="*/ 185891 h 474923"/>
              <a:gd name="connsiteX4" fmla="*/ 1541328 w 1696615"/>
              <a:gd name="connsiteY4" fmla="*/ 445189 h 474923"/>
              <a:gd name="connsiteX5" fmla="*/ 562624 w 1696615"/>
              <a:gd name="connsiteY5" fmla="*/ 464135 h 474923"/>
              <a:gd name="connsiteX6" fmla="*/ 209207 w 1696615"/>
              <a:gd name="connsiteY6" fmla="*/ 472478 h 474923"/>
              <a:gd name="connsiteX7" fmla="*/ 1131 w 1696615"/>
              <a:gd name="connsiteY7" fmla="*/ 291760 h 474923"/>
              <a:gd name="connsiteX8" fmla="*/ 122192 w 1696615"/>
              <a:gd name="connsiteY8" fmla="*/ 65379 h 474923"/>
              <a:gd name="connsiteX0" fmla="*/ 122192 w 1696615"/>
              <a:gd name="connsiteY0" fmla="*/ 69531 h 479075"/>
              <a:gd name="connsiteX1" fmla="*/ 705919 w 1696615"/>
              <a:gd name="connsiteY1" fmla="*/ 37031 h 479075"/>
              <a:gd name="connsiteX2" fmla="*/ 1499166 w 1696615"/>
              <a:gd name="connsiteY2" fmla="*/ 12444 h 479075"/>
              <a:gd name="connsiteX3" fmla="*/ 1694265 w 1696615"/>
              <a:gd name="connsiteY3" fmla="*/ 190043 h 479075"/>
              <a:gd name="connsiteX4" fmla="*/ 1541328 w 1696615"/>
              <a:gd name="connsiteY4" fmla="*/ 449341 h 479075"/>
              <a:gd name="connsiteX5" fmla="*/ 562624 w 1696615"/>
              <a:gd name="connsiteY5" fmla="*/ 468287 h 479075"/>
              <a:gd name="connsiteX6" fmla="*/ 209207 w 1696615"/>
              <a:gd name="connsiteY6" fmla="*/ 476630 h 479075"/>
              <a:gd name="connsiteX7" fmla="*/ 1131 w 1696615"/>
              <a:gd name="connsiteY7" fmla="*/ 295912 h 479075"/>
              <a:gd name="connsiteX8" fmla="*/ 122192 w 1696615"/>
              <a:gd name="connsiteY8" fmla="*/ 69531 h 479075"/>
              <a:gd name="connsiteX0" fmla="*/ 122192 w 1696615"/>
              <a:gd name="connsiteY0" fmla="*/ 69315 h 478859"/>
              <a:gd name="connsiteX1" fmla="*/ 705919 w 1696615"/>
              <a:gd name="connsiteY1" fmla="*/ 36815 h 478859"/>
              <a:gd name="connsiteX2" fmla="*/ 1521268 w 1696615"/>
              <a:gd name="connsiteY2" fmla="*/ 12479 h 478859"/>
              <a:gd name="connsiteX3" fmla="*/ 1694265 w 1696615"/>
              <a:gd name="connsiteY3" fmla="*/ 189827 h 478859"/>
              <a:gd name="connsiteX4" fmla="*/ 1541328 w 1696615"/>
              <a:gd name="connsiteY4" fmla="*/ 449125 h 478859"/>
              <a:gd name="connsiteX5" fmla="*/ 562624 w 1696615"/>
              <a:gd name="connsiteY5" fmla="*/ 468071 h 478859"/>
              <a:gd name="connsiteX6" fmla="*/ 209207 w 1696615"/>
              <a:gd name="connsiteY6" fmla="*/ 476414 h 478859"/>
              <a:gd name="connsiteX7" fmla="*/ 1131 w 1696615"/>
              <a:gd name="connsiteY7" fmla="*/ 295696 h 478859"/>
              <a:gd name="connsiteX8" fmla="*/ 122192 w 1696615"/>
              <a:gd name="connsiteY8" fmla="*/ 69315 h 478859"/>
              <a:gd name="connsiteX0" fmla="*/ 122192 w 1696615"/>
              <a:gd name="connsiteY0" fmla="*/ 74506 h 484050"/>
              <a:gd name="connsiteX1" fmla="*/ 705919 w 1696615"/>
              <a:gd name="connsiteY1" fmla="*/ 42006 h 484050"/>
              <a:gd name="connsiteX2" fmla="*/ 1521268 w 1696615"/>
              <a:gd name="connsiteY2" fmla="*/ 17670 h 484050"/>
              <a:gd name="connsiteX3" fmla="*/ 1694265 w 1696615"/>
              <a:gd name="connsiteY3" fmla="*/ 195018 h 484050"/>
              <a:gd name="connsiteX4" fmla="*/ 1541328 w 1696615"/>
              <a:gd name="connsiteY4" fmla="*/ 454316 h 484050"/>
              <a:gd name="connsiteX5" fmla="*/ 562624 w 1696615"/>
              <a:gd name="connsiteY5" fmla="*/ 473262 h 484050"/>
              <a:gd name="connsiteX6" fmla="*/ 209207 w 1696615"/>
              <a:gd name="connsiteY6" fmla="*/ 481605 h 484050"/>
              <a:gd name="connsiteX7" fmla="*/ 1131 w 1696615"/>
              <a:gd name="connsiteY7" fmla="*/ 300887 h 484050"/>
              <a:gd name="connsiteX8" fmla="*/ 122192 w 1696615"/>
              <a:gd name="connsiteY8" fmla="*/ 74506 h 484050"/>
              <a:gd name="connsiteX0" fmla="*/ 122192 w 1696615"/>
              <a:gd name="connsiteY0" fmla="*/ 57547 h 467091"/>
              <a:gd name="connsiteX1" fmla="*/ 705919 w 1696615"/>
              <a:gd name="connsiteY1" fmla="*/ 25047 h 467091"/>
              <a:gd name="connsiteX2" fmla="*/ 1521268 w 1696615"/>
              <a:gd name="connsiteY2" fmla="*/ 711 h 467091"/>
              <a:gd name="connsiteX3" fmla="*/ 1694265 w 1696615"/>
              <a:gd name="connsiteY3" fmla="*/ 178059 h 467091"/>
              <a:gd name="connsiteX4" fmla="*/ 1541328 w 1696615"/>
              <a:gd name="connsiteY4" fmla="*/ 437357 h 467091"/>
              <a:gd name="connsiteX5" fmla="*/ 562624 w 1696615"/>
              <a:gd name="connsiteY5" fmla="*/ 456303 h 467091"/>
              <a:gd name="connsiteX6" fmla="*/ 209207 w 1696615"/>
              <a:gd name="connsiteY6" fmla="*/ 464646 h 467091"/>
              <a:gd name="connsiteX7" fmla="*/ 1131 w 1696615"/>
              <a:gd name="connsiteY7" fmla="*/ 283928 h 467091"/>
              <a:gd name="connsiteX8" fmla="*/ 122192 w 1696615"/>
              <a:gd name="connsiteY8" fmla="*/ 57547 h 467091"/>
              <a:gd name="connsiteX0" fmla="*/ 122192 w 1696615"/>
              <a:gd name="connsiteY0" fmla="*/ 57118 h 466662"/>
              <a:gd name="connsiteX1" fmla="*/ 705919 w 1696615"/>
              <a:gd name="connsiteY1" fmla="*/ 24618 h 466662"/>
              <a:gd name="connsiteX2" fmla="*/ 1521268 w 1696615"/>
              <a:gd name="connsiteY2" fmla="*/ 282 h 466662"/>
              <a:gd name="connsiteX3" fmla="*/ 1694265 w 1696615"/>
              <a:gd name="connsiteY3" fmla="*/ 177630 h 466662"/>
              <a:gd name="connsiteX4" fmla="*/ 1541328 w 1696615"/>
              <a:gd name="connsiteY4" fmla="*/ 436928 h 466662"/>
              <a:gd name="connsiteX5" fmla="*/ 562624 w 1696615"/>
              <a:gd name="connsiteY5" fmla="*/ 455874 h 466662"/>
              <a:gd name="connsiteX6" fmla="*/ 209207 w 1696615"/>
              <a:gd name="connsiteY6" fmla="*/ 464217 h 466662"/>
              <a:gd name="connsiteX7" fmla="*/ 1131 w 1696615"/>
              <a:gd name="connsiteY7" fmla="*/ 283499 h 466662"/>
              <a:gd name="connsiteX8" fmla="*/ 122192 w 1696615"/>
              <a:gd name="connsiteY8" fmla="*/ 57118 h 466662"/>
              <a:gd name="connsiteX0" fmla="*/ 122192 w 1696615"/>
              <a:gd name="connsiteY0" fmla="*/ 56837 h 466381"/>
              <a:gd name="connsiteX1" fmla="*/ 705919 w 1696615"/>
              <a:gd name="connsiteY1" fmla="*/ 24337 h 466381"/>
              <a:gd name="connsiteX2" fmla="*/ 1521268 w 1696615"/>
              <a:gd name="connsiteY2" fmla="*/ 1 h 466381"/>
              <a:gd name="connsiteX3" fmla="*/ 1694265 w 1696615"/>
              <a:gd name="connsiteY3" fmla="*/ 177349 h 466381"/>
              <a:gd name="connsiteX4" fmla="*/ 1541328 w 1696615"/>
              <a:gd name="connsiteY4" fmla="*/ 436647 h 466381"/>
              <a:gd name="connsiteX5" fmla="*/ 562624 w 1696615"/>
              <a:gd name="connsiteY5" fmla="*/ 455593 h 466381"/>
              <a:gd name="connsiteX6" fmla="*/ 209207 w 1696615"/>
              <a:gd name="connsiteY6" fmla="*/ 463936 h 466381"/>
              <a:gd name="connsiteX7" fmla="*/ 1131 w 1696615"/>
              <a:gd name="connsiteY7" fmla="*/ 283218 h 466381"/>
              <a:gd name="connsiteX8" fmla="*/ 122192 w 1696615"/>
              <a:gd name="connsiteY8" fmla="*/ 56837 h 46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6615" h="466381">
                <a:moveTo>
                  <a:pt x="122192" y="56837"/>
                </a:moveTo>
                <a:cubicBezTo>
                  <a:pt x="220033" y="17714"/>
                  <a:pt x="472740" y="33810"/>
                  <a:pt x="705919" y="24337"/>
                </a:cubicBezTo>
                <a:cubicBezTo>
                  <a:pt x="939098" y="14864"/>
                  <a:pt x="1427703" y="129"/>
                  <a:pt x="1521268" y="1"/>
                </a:cubicBezTo>
                <a:cubicBezTo>
                  <a:pt x="1614833" y="-127"/>
                  <a:pt x="1681207" y="107909"/>
                  <a:pt x="1694265" y="177349"/>
                </a:cubicBezTo>
                <a:cubicBezTo>
                  <a:pt x="1704069" y="233159"/>
                  <a:pt x="1688662" y="384250"/>
                  <a:pt x="1541328" y="436647"/>
                </a:cubicBezTo>
                <a:cubicBezTo>
                  <a:pt x="1437045" y="442162"/>
                  <a:pt x="899533" y="447814"/>
                  <a:pt x="562624" y="455593"/>
                </a:cubicBezTo>
                <a:cubicBezTo>
                  <a:pt x="341262" y="459640"/>
                  <a:pt x="293556" y="471444"/>
                  <a:pt x="209207" y="463936"/>
                </a:cubicBezTo>
                <a:cubicBezTo>
                  <a:pt x="124858" y="456428"/>
                  <a:pt x="8857" y="401849"/>
                  <a:pt x="1131" y="283218"/>
                </a:cubicBezTo>
                <a:cubicBezTo>
                  <a:pt x="-6595" y="164587"/>
                  <a:pt x="24351" y="95960"/>
                  <a:pt x="122192" y="56837"/>
                </a:cubicBezTo>
                <a:close/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76" name="Textfeld 575"/>
          <p:cNvSpPr txBox="1"/>
          <p:nvPr/>
        </p:nvSpPr>
        <p:spPr>
          <a:xfrm>
            <a:off x="1128704" y="3003"/>
            <a:ext cx="4014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Geschlossene Wasserkreislauf</a:t>
            </a:r>
          </a:p>
        </p:txBody>
      </p:sp>
      <p:sp>
        <p:nvSpPr>
          <p:cNvPr id="588" name="Textfeld 587"/>
          <p:cNvSpPr txBox="1"/>
          <p:nvPr/>
        </p:nvSpPr>
        <p:spPr>
          <a:xfrm>
            <a:off x="8418046" y="-9337"/>
            <a:ext cx="2056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50000"/>
                  </a:schemeClr>
                </a:solidFill>
              </a:rPr>
              <a:t>Stromkreislauf</a:t>
            </a:r>
          </a:p>
        </p:txBody>
      </p:sp>
      <p:sp>
        <p:nvSpPr>
          <p:cNvPr id="522" name="Abgerundetes Rechteck 521"/>
          <p:cNvSpPr>
            <a:spLocks/>
          </p:cNvSpPr>
          <p:nvPr/>
        </p:nvSpPr>
        <p:spPr>
          <a:xfrm>
            <a:off x="1478373" y="4351647"/>
            <a:ext cx="574716" cy="396000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3" name="Textfeld 592"/>
          <p:cNvSpPr txBox="1"/>
          <p:nvPr/>
        </p:nvSpPr>
        <p:spPr>
          <a:xfrm>
            <a:off x="1560248" y="435903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AN</a:t>
            </a:r>
          </a:p>
        </p:txBody>
      </p:sp>
      <p:sp>
        <p:nvSpPr>
          <p:cNvPr id="518" name="Abgerundetes Rechteck 517"/>
          <p:cNvSpPr/>
          <p:nvPr/>
        </p:nvSpPr>
        <p:spPr>
          <a:xfrm>
            <a:off x="1475820" y="4354670"/>
            <a:ext cx="574716" cy="4040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1" name="Textfeld 550"/>
          <p:cNvSpPr txBox="1"/>
          <p:nvPr/>
        </p:nvSpPr>
        <p:spPr>
          <a:xfrm>
            <a:off x="3144088" y="6274021"/>
            <a:ext cx="138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Wasserrohre</a:t>
            </a:r>
          </a:p>
        </p:txBody>
      </p:sp>
      <p:grpSp>
        <p:nvGrpSpPr>
          <p:cNvPr id="6" name="Gruppieren 5"/>
          <p:cNvGrpSpPr/>
          <p:nvPr/>
        </p:nvGrpSpPr>
        <p:grpSpPr>
          <a:xfrm>
            <a:off x="5730565" y="1255703"/>
            <a:ext cx="561261" cy="551810"/>
            <a:chOff x="6980713" y="913962"/>
            <a:chExt cx="561261" cy="551810"/>
          </a:xfrm>
        </p:grpSpPr>
        <p:sp>
          <p:nvSpPr>
            <p:cNvPr id="5" name="Kreis 4"/>
            <p:cNvSpPr/>
            <p:nvPr/>
          </p:nvSpPr>
          <p:spPr>
            <a:xfrm>
              <a:off x="6980713" y="913962"/>
              <a:ext cx="551810" cy="551810"/>
            </a:xfrm>
            <a:prstGeom prst="pie">
              <a:avLst/>
            </a:prstGeom>
            <a:solidFill>
              <a:schemeClr val="bg2">
                <a:lumMod val="75000"/>
                <a:alpha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08" name="Kreis 507"/>
            <p:cNvSpPr/>
            <p:nvPr/>
          </p:nvSpPr>
          <p:spPr>
            <a:xfrm rot="10800000">
              <a:off x="6990164" y="913962"/>
              <a:ext cx="551810" cy="551810"/>
            </a:xfrm>
            <a:prstGeom prst="pie">
              <a:avLst/>
            </a:prstGeom>
            <a:solidFill>
              <a:schemeClr val="bg2">
                <a:lumMod val="75000"/>
                <a:alpha val="4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519" name="Textfeld 518"/>
          <p:cNvSpPr txBox="1"/>
          <p:nvPr/>
        </p:nvSpPr>
        <p:spPr>
          <a:xfrm>
            <a:off x="6897671" y="1690252"/>
            <a:ext cx="943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Schalter</a:t>
            </a:r>
          </a:p>
        </p:txBody>
      </p:sp>
      <p:sp>
        <p:nvSpPr>
          <p:cNvPr id="520" name="Textfeld 519"/>
          <p:cNvSpPr txBox="1"/>
          <p:nvPr/>
        </p:nvSpPr>
        <p:spPr>
          <a:xfrm>
            <a:off x="10407856" y="921308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Glühlampe</a:t>
            </a:r>
          </a:p>
        </p:txBody>
      </p:sp>
      <p:sp>
        <p:nvSpPr>
          <p:cNvPr id="521" name="Textfeld 520"/>
          <p:cNvSpPr txBox="1"/>
          <p:nvPr/>
        </p:nvSpPr>
        <p:spPr>
          <a:xfrm rot="16200000">
            <a:off x="6674477" y="4278096"/>
            <a:ext cx="930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Batterie</a:t>
            </a:r>
          </a:p>
        </p:txBody>
      </p:sp>
      <p:sp>
        <p:nvSpPr>
          <p:cNvPr id="523" name="Textfeld 522"/>
          <p:cNvSpPr txBox="1"/>
          <p:nvPr/>
        </p:nvSpPr>
        <p:spPr>
          <a:xfrm rot="16200000">
            <a:off x="7105798" y="5215912"/>
            <a:ext cx="701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Kabel</a:t>
            </a:r>
          </a:p>
        </p:txBody>
      </p:sp>
      <p:grpSp>
        <p:nvGrpSpPr>
          <p:cNvPr id="525" name="Gruppieren 524"/>
          <p:cNvGrpSpPr/>
          <p:nvPr/>
        </p:nvGrpSpPr>
        <p:grpSpPr>
          <a:xfrm>
            <a:off x="9263354" y="599728"/>
            <a:ext cx="953856" cy="1407196"/>
            <a:chOff x="6317873" y="1193873"/>
            <a:chExt cx="2954733" cy="4359028"/>
          </a:xfrm>
        </p:grpSpPr>
        <p:sp>
          <p:nvSpPr>
            <p:cNvPr id="526" name="Freihandform 525"/>
            <p:cNvSpPr/>
            <p:nvPr/>
          </p:nvSpPr>
          <p:spPr>
            <a:xfrm rot="7959114">
              <a:off x="6301541" y="1295199"/>
              <a:ext cx="2987397" cy="2954733"/>
            </a:xfrm>
            <a:custGeom>
              <a:avLst/>
              <a:gdLst>
                <a:gd name="connsiteX0" fmla="*/ 410288 w 3354187"/>
                <a:gd name="connsiteY0" fmla="*/ 2916530 h 3326818"/>
                <a:gd name="connsiteX1" fmla="*/ 0 w 3354187"/>
                <a:gd name="connsiteY1" fmla="*/ 1926006 h 3326818"/>
                <a:gd name="connsiteX2" fmla="*/ 1400812 w 3354187"/>
                <a:gd name="connsiteY2" fmla="*/ 525194 h 3326818"/>
                <a:gd name="connsiteX3" fmla="*/ 1864208 w 3354187"/>
                <a:gd name="connsiteY3" fmla="*/ 525194 h 3326818"/>
                <a:gd name="connsiteX4" fmla="*/ 1911767 w 3354187"/>
                <a:gd name="connsiteY4" fmla="*/ 497879 h 3326818"/>
                <a:gd name="connsiteX5" fmla="*/ 2562299 w 3354187"/>
                <a:gd name="connsiteY5" fmla="*/ 127057 h 3326818"/>
                <a:gd name="connsiteX6" fmla="*/ 3272154 w 3354187"/>
                <a:gd name="connsiteY6" fmla="*/ 121907 h 3326818"/>
                <a:gd name="connsiteX7" fmla="*/ 3187887 w 3354187"/>
                <a:gd name="connsiteY7" fmla="*/ 848318 h 3326818"/>
                <a:gd name="connsiteX8" fmla="*/ 2801624 w 3354187"/>
                <a:gd name="connsiteY8" fmla="*/ 1441466 h 3326818"/>
                <a:gd name="connsiteX9" fmla="*/ 2801624 w 3354187"/>
                <a:gd name="connsiteY9" fmla="*/ 1926006 h 3326818"/>
                <a:gd name="connsiteX10" fmla="*/ 1400812 w 3354187"/>
                <a:gd name="connsiteY10" fmla="*/ 3326818 h 3326818"/>
                <a:gd name="connsiteX11" fmla="*/ 410288 w 3354187"/>
                <a:gd name="connsiteY11" fmla="*/ 2916530 h 3326818"/>
                <a:gd name="connsiteX0" fmla="*/ 410288 w 3225637"/>
                <a:gd name="connsiteY0" fmla="*/ 2823584 h 3233872"/>
                <a:gd name="connsiteX1" fmla="*/ 0 w 3225637"/>
                <a:gd name="connsiteY1" fmla="*/ 1833060 h 3233872"/>
                <a:gd name="connsiteX2" fmla="*/ 1400812 w 3225637"/>
                <a:gd name="connsiteY2" fmla="*/ 432248 h 3233872"/>
                <a:gd name="connsiteX3" fmla="*/ 1864208 w 3225637"/>
                <a:gd name="connsiteY3" fmla="*/ 432248 h 3233872"/>
                <a:gd name="connsiteX4" fmla="*/ 1911767 w 3225637"/>
                <a:gd name="connsiteY4" fmla="*/ 404933 h 3233872"/>
                <a:gd name="connsiteX5" fmla="*/ 2562299 w 3225637"/>
                <a:gd name="connsiteY5" fmla="*/ 34111 h 3233872"/>
                <a:gd name="connsiteX6" fmla="*/ 2458041 w 3225637"/>
                <a:gd name="connsiteY6" fmla="*/ 747858 h 3233872"/>
                <a:gd name="connsiteX7" fmla="*/ 3187887 w 3225637"/>
                <a:gd name="connsiteY7" fmla="*/ 755372 h 3233872"/>
                <a:gd name="connsiteX8" fmla="*/ 2801624 w 3225637"/>
                <a:gd name="connsiteY8" fmla="*/ 1348520 h 3233872"/>
                <a:gd name="connsiteX9" fmla="*/ 2801624 w 3225637"/>
                <a:gd name="connsiteY9" fmla="*/ 1833060 h 3233872"/>
                <a:gd name="connsiteX10" fmla="*/ 1400812 w 3225637"/>
                <a:gd name="connsiteY10" fmla="*/ 3233872 h 3233872"/>
                <a:gd name="connsiteX11" fmla="*/ 410288 w 3225637"/>
                <a:gd name="connsiteY11" fmla="*/ 2823584 h 3233872"/>
                <a:gd name="connsiteX0" fmla="*/ 410288 w 3052409"/>
                <a:gd name="connsiteY0" fmla="*/ 2825031 h 3235319"/>
                <a:gd name="connsiteX1" fmla="*/ 0 w 3052409"/>
                <a:gd name="connsiteY1" fmla="*/ 1834507 h 3235319"/>
                <a:gd name="connsiteX2" fmla="*/ 1400812 w 3052409"/>
                <a:gd name="connsiteY2" fmla="*/ 433695 h 3235319"/>
                <a:gd name="connsiteX3" fmla="*/ 1864208 w 3052409"/>
                <a:gd name="connsiteY3" fmla="*/ 433695 h 3235319"/>
                <a:gd name="connsiteX4" fmla="*/ 1911767 w 3052409"/>
                <a:gd name="connsiteY4" fmla="*/ 406380 h 3235319"/>
                <a:gd name="connsiteX5" fmla="*/ 2562299 w 3052409"/>
                <a:gd name="connsiteY5" fmla="*/ 35558 h 3235319"/>
                <a:gd name="connsiteX6" fmla="*/ 2458041 w 3052409"/>
                <a:gd name="connsiteY6" fmla="*/ 749305 h 3235319"/>
                <a:gd name="connsiteX7" fmla="*/ 3008038 w 3052409"/>
                <a:gd name="connsiteY7" fmla="*/ 1000203 h 3235319"/>
                <a:gd name="connsiteX8" fmla="*/ 2801624 w 3052409"/>
                <a:gd name="connsiteY8" fmla="*/ 1349967 h 3235319"/>
                <a:gd name="connsiteX9" fmla="*/ 2801624 w 3052409"/>
                <a:gd name="connsiteY9" fmla="*/ 1834507 h 3235319"/>
                <a:gd name="connsiteX10" fmla="*/ 1400812 w 3052409"/>
                <a:gd name="connsiteY10" fmla="*/ 3235319 h 3235319"/>
                <a:gd name="connsiteX11" fmla="*/ 410288 w 3052409"/>
                <a:gd name="connsiteY11" fmla="*/ 2825031 h 3235319"/>
                <a:gd name="connsiteX0" fmla="*/ 410288 w 3055352"/>
                <a:gd name="connsiteY0" fmla="*/ 2613437 h 3023725"/>
                <a:gd name="connsiteX1" fmla="*/ 0 w 3055352"/>
                <a:gd name="connsiteY1" fmla="*/ 1622913 h 3023725"/>
                <a:gd name="connsiteX2" fmla="*/ 1400812 w 3055352"/>
                <a:gd name="connsiteY2" fmla="*/ 222101 h 3023725"/>
                <a:gd name="connsiteX3" fmla="*/ 1864208 w 3055352"/>
                <a:gd name="connsiteY3" fmla="*/ 222101 h 3023725"/>
                <a:gd name="connsiteX4" fmla="*/ 1911767 w 3055352"/>
                <a:gd name="connsiteY4" fmla="*/ 194786 h 3023725"/>
                <a:gd name="connsiteX5" fmla="*/ 2221603 w 3055352"/>
                <a:gd name="connsiteY5" fmla="*/ 44576 h 3023725"/>
                <a:gd name="connsiteX6" fmla="*/ 2458041 w 3055352"/>
                <a:gd name="connsiteY6" fmla="*/ 537711 h 3023725"/>
                <a:gd name="connsiteX7" fmla="*/ 3008038 w 3055352"/>
                <a:gd name="connsiteY7" fmla="*/ 788609 h 3023725"/>
                <a:gd name="connsiteX8" fmla="*/ 2801624 w 3055352"/>
                <a:gd name="connsiteY8" fmla="*/ 1138373 h 3023725"/>
                <a:gd name="connsiteX9" fmla="*/ 2801624 w 3055352"/>
                <a:gd name="connsiteY9" fmla="*/ 1622913 h 3023725"/>
                <a:gd name="connsiteX10" fmla="*/ 1400812 w 3055352"/>
                <a:gd name="connsiteY10" fmla="*/ 3023725 h 3023725"/>
                <a:gd name="connsiteX11" fmla="*/ 410288 w 3055352"/>
                <a:gd name="connsiteY11" fmla="*/ 2613437 h 3023725"/>
                <a:gd name="connsiteX0" fmla="*/ 410288 w 2974550"/>
                <a:gd name="connsiteY0" fmla="*/ 2614508 h 3024796"/>
                <a:gd name="connsiteX1" fmla="*/ 0 w 2974550"/>
                <a:gd name="connsiteY1" fmla="*/ 1623984 h 3024796"/>
                <a:gd name="connsiteX2" fmla="*/ 1400812 w 2974550"/>
                <a:gd name="connsiteY2" fmla="*/ 223172 h 3024796"/>
                <a:gd name="connsiteX3" fmla="*/ 1864208 w 2974550"/>
                <a:gd name="connsiteY3" fmla="*/ 223172 h 3024796"/>
                <a:gd name="connsiteX4" fmla="*/ 1911767 w 2974550"/>
                <a:gd name="connsiteY4" fmla="*/ 195857 h 3024796"/>
                <a:gd name="connsiteX5" fmla="*/ 2221603 w 2974550"/>
                <a:gd name="connsiteY5" fmla="*/ 45647 h 3024796"/>
                <a:gd name="connsiteX6" fmla="*/ 2458041 w 2974550"/>
                <a:gd name="connsiteY6" fmla="*/ 538782 h 3024796"/>
                <a:gd name="connsiteX7" fmla="*/ 2922648 w 2974550"/>
                <a:gd name="connsiteY7" fmla="*/ 899425 h 3024796"/>
                <a:gd name="connsiteX8" fmla="*/ 2801624 w 2974550"/>
                <a:gd name="connsiteY8" fmla="*/ 1139444 h 3024796"/>
                <a:gd name="connsiteX9" fmla="*/ 2801624 w 2974550"/>
                <a:gd name="connsiteY9" fmla="*/ 1623984 h 3024796"/>
                <a:gd name="connsiteX10" fmla="*/ 1400812 w 2974550"/>
                <a:gd name="connsiteY10" fmla="*/ 3024796 h 3024796"/>
                <a:gd name="connsiteX11" fmla="*/ 410288 w 2974550"/>
                <a:gd name="connsiteY11" fmla="*/ 2614508 h 3024796"/>
                <a:gd name="connsiteX0" fmla="*/ 410288 w 2975580"/>
                <a:gd name="connsiteY0" fmla="*/ 2534389 h 2944677"/>
                <a:gd name="connsiteX1" fmla="*/ 0 w 2975580"/>
                <a:gd name="connsiteY1" fmla="*/ 1543865 h 2944677"/>
                <a:gd name="connsiteX2" fmla="*/ 1400812 w 2975580"/>
                <a:gd name="connsiteY2" fmla="*/ 143053 h 2944677"/>
                <a:gd name="connsiteX3" fmla="*/ 1864208 w 2975580"/>
                <a:gd name="connsiteY3" fmla="*/ 143053 h 2944677"/>
                <a:gd name="connsiteX4" fmla="*/ 1911767 w 2975580"/>
                <a:gd name="connsiteY4" fmla="*/ 115738 h 2944677"/>
                <a:gd name="connsiteX5" fmla="*/ 2129131 w 2975580"/>
                <a:gd name="connsiteY5" fmla="*/ 50716 h 2944677"/>
                <a:gd name="connsiteX6" fmla="*/ 2458041 w 2975580"/>
                <a:gd name="connsiteY6" fmla="*/ 458663 h 2944677"/>
                <a:gd name="connsiteX7" fmla="*/ 2922648 w 2975580"/>
                <a:gd name="connsiteY7" fmla="*/ 819306 h 2944677"/>
                <a:gd name="connsiteX8" fmla="*/ 2801624 w 2975580"/>
                <a:gd name="connsiteY8" fmla="*/ 1059325 h 2944677"/>
                <a:gd name="connsiteX9" fmla="*/ 2801624 w 2975580"/>
                <a:gd name="connsiteY9" fmla="*/ 1543865 h 2944677"/>
                <a:gd name="connsiteX10" fmla="*/ 1400812 w 2975580"/>
                <a:gd name="connsiteY10" fmla="*/ 2944677 h 2944677"/>
                <a:gd name="connsiteX11" fmla="*/ 410288 w 2975580"/>
                <a:gd name="connsiteY11" fmla="*/ 2534389 h 2944677"/>
                <a:gd name="connsiteX0" fmla="*/ 410288 w 2987397"/>
                <a:gd name="connsiteY0" fmla="*/ 2544445 h 2954733"/>
                <a:gd name="connsiteX1" fmla="*/ 0 w 2987397"/>
                <a:gd name="connsiteY1" fmla="*/ 1553921 h 2954733"/>
                <a:gd name="connsiteX2" fmla="*/ 1400812 w 2987397"/>
                <a:gd name="connsiteY2" fmla="*/ 153109 h 2954733"/>
                <a:gd name="connsiteX3" fmla="*/ 1864208 w 2987397"/>
                <a:gd name="connsiteY3" fmla="*/ 153109 h 2954733"/>
                <a:gd name="connsiteX4" fmla="*/ 1911767 w 2987397"/>
                <a:gd name="connsiteY4" fmla="*/ 125794 h 2954733"/>
                <a:gd name="connsiteX5" fmla="*/ 2129131 w 2987397"/>
                <a:gd name="connsiteY5" fmla="*/ 60772 h 2954733"/>
                <a:gd name="connsiteX6" fmla="*/ 2591884 w 2987397"/>
                <a:gd name="connsiteY6" fmla="*/ 360962 h 2954733"/>
                <a:gd name="connsiteX7" fmla="*/ 2922648 w 2987397"/>
                <a:gd name="connsiteY7" fmla="*/ 829362 h 2954733"/>
                <a:gd name="connsiteX8" fmla="*/ 2801624 w 2987397"/>
                <a:gd name="connsiteY8" fmla="*/ 1069381 h 2954733"/>
                <a:gd name="connsiteX9" fmla="*/ 2801624 w 2987397"/>
                <a:gd name="connsiteY9" fmla="*/ 1553921 h 2954733"/>
                <a:gd name="connsiteX10" fmla="*/ 1400812 w 2987397"/>
                <a:gd name="connsiteY10" fmla="*/ 2954733 h 2954733"/>
                <a:gd name="connsiteX11" fmla="*/ 410288 w 2987397"/>
                <a:gd name="connsiteY11" fmla="*/ 2544445 h 2954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87397" h="2954733">
                  <a:moveTo>
                    <a:pt x="410288" y="2544445"/>
                  </a:moveTo>
                  <a:cubicBezTo>
                    <a:pt x="156791" y="2290947"/>
                    <a:pt x="0" y="1940744"/>
                    <a:pt x="0" y="1553921"/>
                  </a:cubicBezTo>
                  <a:cubicBezTo>
                    <a:pt x="0" y="780274"/>
                    <a:pt x="627165" y="153109"/>
                    <a:pt x="1400812" y="153109"/>
                  </a:cubicBezTo>
                  <a:lnTo>
                    <a:pt x="1864208" y="153109"/>
                  </a:lnTo>
                  <a:lnTo>
                    <a:pt x="1911767" y="125794"/>
                  </a:lnTo>
                  <a:cubicBezTo>
                    <a:pt x="2131829" y="-1498"/>
                    <a:pt x="1986868" y="132591"/>
                    <a:pt x="2129131" y="60772"/>
                  </a:cubicBezTo>
                  <a:cubicBezTo>
                    <a:pt x="2354225" y="-146589"/>
                    <a:pt x="2459631" y="232864"/>
                    <a:pt x="2591884" y="360962"/>
                  </a:cubicBezTo>
                  <a:cubicBezTo>
                    <a:pt x="2724137" y="489060"/>
                    <a:pt x="3147742" y="622000"/>
                    <a:pt x="2922648" y="829362"/>
                  </a:cubicBezTo>
                  <a:lnTo>
                    <a:pt x="2801624" y="1069381"/>
                  </a:lnTo>
                  <a:lnTo>
                    <a:pt x="2801624" y="1553921"/>
                  </a:lnTo>
                  <a:cubicBezTo>
                    <a:pt x="2801624" y="2327568"/>
                    <a:pt x="2174459" y="2954733"/>
                    <a:pt x="1400812" y="2954733"/>
                  </a:cubicBezTo>
                  <a:cubicBezTo>
                    <a:pt x="1013989" y="2954733"/>
                    <a:pt x="663786" y="2797942"/>
                    <a:pt x="410288" y="2544445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glow rad="393700">
                <a:srgbClr val="FFFF00">
                  <a:alpha val="54000"/>
                </a:srgbClr>
              </a:glow>
            </a:effectLst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527" name="Flussdiagramm: Verzögerung 7"/>
            <p:cNvSpPr/>
            <p:nvPr/>
          </p:nvSpPr>
          <p:spPr>
            <a:xfrm rot="5400000">
              <a:off x="7341968" y="4185149"/>
              <a:ext cx="1010016" cy="1211404"/>
            </a:xfrm>
            <a:custGeom>
              <a:avLst/>
              <a:gdLst>
                <a:gd name="connsiteX0" fmla="*/ 0 w 1314450"/>
                <a:gd name="connsiteY0" fmla="*/ 0 h 1285876"/>
                <a:gd name="connsiteX1" fmla="*/ 657225 w 1314450"/>
                <a:gd name="connsiteY1" fmla="*/ 0 h 1285876"/>
                <a:gd name="connsiteX2" fmla="*/ 1314450 w 1314450"/>
                <a:gd name="connsiteY2" fmla="*/ 642938 h 1285876"/>
                <a:gd name="connsiteX3" fmla="*/ 657225 w 1314450"/>
                <a:gd name="connsiteY3" fmla="*/ 1285876 h 1285876"/>
                <a:gd name="connsiteX4" fmla="*/ 0 w 1314450"/>
                <a:gd name="connsiteY4" fmla="*/ 1285876 h 1285876"/>
                <a:gd name="connsiteX5" fmla="*/ 0 w 1314450"/>
                <a:gd name="connsiteY5" fmla="*/ 0 h 12858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362076"/>
                <a:gd name="connsiteX1" fmla="*/ 657225 w 1314450"/>
                <a:gd name="connsiteY1" fmla="*/ 0 h 1362076"/>
                <a:gd name="connsiteX2" fmla="*/ 1314450 w 1314450"/>
                <a:gd name="connsiteY2" fmla="*/ 642938 h 1362076"/>
                <a:gd name="connsiteX3" fmla="*/ 657225 w 1314450"/>
                <a:gd name="connsiteY3" fmla="*/ 1285876 h 1362076"/>
                <a:gd name="connsiteX4" fmla="*/ 0 w 1314450"/>
                <a:gd name="connsiteY4" fmla="*/ 1362076 h 1362076"/>
                <a:gd name="connsiteX5" fmla="*/ 0 w 1314450"/>
                <a:gd name="connsiteY5" fmla="*/ 0 h 136207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43026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668"/>
                <a:gd name="connsiteY0" fmla="*/ 0 h 1419226"/>
                <a:gd name="connsiteX1" fmla="*/ 657225 w 1314668"/>
                <a:gd name="connsiteY1" fmla="*/ 57150 h 1419226"/>
                <a:gd name="connsiteX2" fmla="*/ 1314450 w 1314668"/>
                <a:gd name="connsiteY2" fmla="*/ 700088 h 1419226"/>
                <a:gd name="connsiteX3" fmla="*/ 657225 w 1314668"/>
                <a:gd name="connsiteY3" fmla="*/ 1371578 h 1419226"/>
                <a:gd name="connsiteX4" fmla="*/ 0 w 1314668"/>
                <a:gd name="connsiteY4" fmla="*/ 1419226 h 1419226"/>
                <a:gd name="connsiteX5" fmla="*/ 0 w 1314668"/>
                <a:gd name="connsiteY5" fmla="*/ 0 h 1419226"/>
                <a:gd name="connsiteX0" fmla="*/ 0 w 1314450"/>
                <a:gd name="connsiteY0" fmla="*/ 0 h 1419226"/>
                <a:gd name="connsiteX1" fmla="*/ 657225 w 1314450"/>
                <a:gd name="connsiteY1" fmla="*/ 57150 h 1419226"/>
                <a:gd name="connsiteX2" fmla="*/ 1314450 w 1314450"/>
                <a:gd name="connsiteY2" fmla="*/ 700088 h 1419226"/>
                <a:gd name="connsiteX3" fmla="*/ 657225 w 1314450"/>
                <a:gd name="connsiteY3" fmla="*/ 1371578 h 1419226"/>
                <a:gd name="connsiteX4" fmla="*/ 0 w 1314450"/>
                <a:gd name="connsiteY4" fmla="*/ 1419226 h 1419226"/>
                <a:gd name="connsiteX5" fmla="*/ 0 w 1314450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71578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476"/>
                <a:gd name="connsiteY0" fmla="*/ 0 h 1419226"/>
                <a:gd name="connsiteX1" fmla="*/ 676275 w 1314476"/>
                <a:gd name="connsiteY1" fmla="*/ 38116 h 1419226"/>
                <a:gd name="connsiteX2" fmla="*/ 1314450 w 1314476"/>
                <a:gd name="connsiteY2" fmla="*/ 700088 h 1419226"/>
                <a:gd name="connsiteX3" fmla="*/ 657225 w 1314476"/>
                <a:gd name="connsiteY3" fmla="*/ 1390612 h 1419226"/>
                <a:gd name="connsiteX4" fmla="*/ 0 w 1314476"/>
                <a:gd name="connsiteY4" fmla="*/ 1419226 h 1419226"/>
                <a:gd name="connsiteX5" fmla="*/ 0 w 1314476"/>
                <a:gd name="connsiteY5" fmla="*/ 0 h 1419226"/>
                <a:gd name="connsiteX0" fmla="*/ 0 w 1314511"/>
                <a:gd name="connsiteY0" fmla="*/ 0 h 1419226"/>
                <a:gd name="connsiteX1" fmla="*/ 685800 w 1314511"/>
                <a:gd name="connsiteY1" fmla="*/ 47 h 1419226"/>
                <a:gd name="connsiteX2" fmla="*/ 1314450 w 1314511"/>
                <a:gd name="connsiteY2" fmla="*/ 700088 h 1419226"/>
                <a:gd name="connsiteX3" fmla="*/ 657225 w 1314511"/>
                <a:gd name="connsiteY3" fmla="*/ 1390612 h 1419226"/>
                <a:gd name="connsiteX4" fmla="*/ 0 w 1314511"/>
                <a:gd name="connsiteY4" fmla="*/ 1419226 h 1419226"/>
                <a:gd name="connsiteX5" fmla="*/ 0 w 1314511"/>
                <a:gd name="connsiteY5" fmla="*/ 0 h 1419226"/>
                <a:gd name="connsiteX0" fmla="*/ 0 w 1314511"/>
                <a:gd name="connsiteY0" fmla="*/ 3330 h 1422556"/>
                <a:gd name="connsiteX1" fmla="*/ 685800 w 1314511"/>
                <a:gd name="connsiteY1" fmla="*/ 3377 h 1422556"/>
                <a:gd name="connsiteX2" fmla="*/ 1314450 w 1314511"/>
                <a:gd name="connsiteY2" fmla="*/ 703418 h 1422556"/>
                <a:gd name="connsiteX3" fmla="*/ 657225 w 1314511"/>
                <a:gd name="connsiteY3" fmla="*/ 1393942 h 1422556"/>
                <a:gd name="connsiteX4" fmla="*/ 0 w 1314511"/>
                <a:gd name="connsiteY4" fmla="*/ 1422556 h 1422556"/>
                <a:gd name="connsiteX5" fmla="*/ 0 w 1314511"/>
                <a:gd name="connsiteY5" fmla="*/ 3330 h 1422556"/>
                <a:gd name="connsiteX0" fmla="*/ 0 w 1150364"/>
                <a:gd name="connsiteY0" fmla="*/ 3330 h 1422556"/>
                <a:gd name="connsiteX1" fmla="*/ 685800 w 1150364"/>
                <a:gd name="connsiteY1" fmla="*/ 3377 h 1422556"/>
                <a:gd name="connsiteX2" fmla="*/ 1150212 w 1150364"/>
                <a:gd name="connsiteY2" fmla="*/ 703418 h 1422556"/>
                <a:gd name="connsiteX3" fmla="*/ 657225 w 1150364"/>
                <a:gd name="connsiteY3" fmla="*/ 1393942 h 1422556"/>
                <a:gd name="connsiteX4" fmla="*/ 0 w 1150364"/>
                <a:gd name="connsiteY4" fmla="*/ 1422556 h 1422556"/>
                <a:gd name="connsiteX5" fmla="*/ 0 w 1150364"/>
                <a:gd name="connsiteY5" fmla="*/ 3330 h 1422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50364" h="1422556">
                  <a:moveTo>
                    <a:pt x="0" y="3330"/>
                  </a:moveTo>
                  <a:lnTo>
                    <a:pt x="685800" y="3377"/>
                  </a:lnTo>
                  <a:cubicBezTo>
                    <a:pt x="1048775" y="3377"/>
                    <a:pt x="1154977" y="-89858"/>
                    <a:pt x="1150212" y="703418"/>
                  </a:cubicBezTo>
                  <a:cubicBezTo>
                    <a:pt x="1145447" y="1496694"/>
                    <a:pt x="1020200" y="1393942"/>
                    <a:pt x="657225" y="1393942"/>
                  </a:cubicBezTo>
                  <a:cubicBezTo>
                    <a:pt x="438150" y="1419342"/>
                    <a:pt x="190500" y="1406681"/>
                    <a:pt x="0" y="1422556"/>
                  </a:cubicBezTo>
                  <a:lnTo>
                    <a:pt x="0" y="333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8" name="Flussdiagramm: Alternativer Prozess 527"/>
            <p:cNvSpPr/>
            <p:nvPr/>
          </p:nvSpPr>
          <p:spPr>
            <a:xfrm>
              <a:off x="7184506" y="4209517"/>
              <a:ext cx="1344370" cy="118190"/>
            </a:xfrm>
            <a:prstGeom prst="flowChartAlternateProcess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9" name="Flussdiagramm: Alternativer Prozess 528"/>
            <p:cNvSpPr/>
            <p:nvPr/>
          </p:nvSpPr>
          <p:spPr>
            <a:xfrm rot="21180000">
              <a:off x="7211088" y="442478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0" name="Flussdiagramm: Alternativer Prozess 529"/>
            <p:cNvSpPr/>
            <p:nvPr/>
          </p:nvSpPr>
          <p:spPr>
            <a:xfrm rot="21180000">
              <a:off x="7207891" y="4585473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1" name="Flussdiagramm: Alternativer Prozess 530"/>
            <p:cNvSpPr/>
            <p:nvPr/>
          </p:nvSpPr>
          <p:spPr>
            <a:xfrm rot="21180000">
              <a:off x="7209167" y="4778561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2" name="Flussdiagramm: Alternativer Prozess 531"/>
            <p:cNvSpPr/>
            <p:nvPr/>
          </p:nvSpPr>
          <p:spPr>
            <a:xfrm rot="21180000">
              <a:off x="7218692" y="4939762"/>
              <a:ext cx="1302256" cy="90856"/>
            </a:xfrm>
            <a:prstGeom prst="flowChartAlternateProcess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3" name="Flussdiagramm: Verzögerung 532"/>
            <p:cNvSpPr/>
            <p:nvPr/>
          </p:nvSpPr>
          <p:spPr>
            <a:xfrm rot="5400000">
              <a:off x="7728343" y="4960263"/>
              <a:ext cx="299451" cy="885826"/>
            </a:xfrm>
            <a:prstGeom prst="flowChartDelay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4" name="Mond 26"/>
            <p:cNvSpPr/>
            <p:nvPr/>
          </p:nvSpPr>
          <p:spPr>
            <a:xfrm rot="2476091">
              <a:off x="6735947" y="1193873"/>
              <a:ext cx="402141" cy="1513884"/>
            </a:xfrm>
            <a:custGeom>
              <a:avLst/>
              <a:gdLst>
                <a:gd name="connsiteX0" fmla="*/ 454090 w 454090"/>
                <a:gd name="connsiteY0" fmla="*/ 933061 h 933061"/>
                <a:gd name="connsiteX1" fmla="*/ 0 w 454090"/>
                <a:gd name="connsiteY1" fmla="*/ 466530 h 933061"/>
                <a:gd name="connsiteX2" fmla="*/ 454090 w 454090"/>
                <a:gd name="connsiteY2" fmla="*/ -1 h 933061"/>
                <a:gd name="connsiteX3" fmla="*/ 227045 w 454090"/>
                <a:gd name="connsiteY3" fmla="*/ 466530 h 933061"/>
                <a:gd name="connsiteX4" fmla="*/ 454090 w 454090"/>
                <a:gd name="connsiteY4" fmla="*/ 933061 h 93306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999281 h 999281"/>
                <a:gd name="connsiteX1" fmla="*/ 572 w 454662"/>
                <a:gd name="connsiteY1" fmla="*/ 466531 h 999281"/>
                <a:gd name="connsiteX2" fmla="*/ 454662 w 454662"/>
                <a:gd name="connsiteY2" fmla="*/ 0 h 999281"/>
                <a:gd name="connsiteX3" fmla="*/ 227617 w 454662"/>
                <a:gd name="connsiteY3" fmla="*/ 466531 h 999281"/>
                <a:gd name="connsiteX4" fmla="*/ 388633 w 454662"/>
                <a:gd name="connsiteY4" fmla="*/ 999281 h 999281"/>
                <a:gd name="connsiteX0" fmla="*/ 388633 w 454662"/>
                <a:gd name="connsiteY0" fmla="*/ 1011495 h 1011495"/>
                <a:gd name="connsiteX1" fmla="*/ 572 w 454662"/>
                <a:gd name="connsiteY1" fmla="*/ 478745 h 1011495"/>
                <a:gd name="connsiteX2" fmla="*/ 454662 w 454662"/>
                <a:gd name="connsiteY2" fmla="*/ 12214 h 1011495"/>
                <a:gd name="connsiteX3" fmla="*/ 227617 w 454662"/>
                <a:gd name="connsiteY3" fmla="*/ 478745 h 1011495"/>
                <a:gd name="connsiteX4" fmla="*/ 388633 w 454662"/>
                <a:gd name="connsiteY4" fmla="*/ 1011495 h 1011495"/>
                <a:gd name="connsiteX0" fmla="*/ 388633 w 461731"/>
                <a:gd name="connsiteY0" fmla="*/ 1011495 h 1011495"/>
                <a:gd name="connsiteX1" fmla="*/ 572 w 461731"/>
                <a:gd name="connsiteY1" fmla="*/ 478745 h 1011495"/>
                <a:gd name="connsiteX2" fmla="*/ 454662 w 461731"/>
                <a:gd name="connsiteY2" fmla="*/ 12214 h 1011495"/>
                <a:gd name="connsiteX3" fmla="*/ 227617 w 461731"/>
                <a:gd name="connsiteY3" fmla="*/ 478745 h 1011495"/>
                <a:gd name="connsiteX4" fmla="*/ 388633 w 461731"/>
                <a:gd name="connsiteY4" fmla="*/ 1011495 h 1011495"/>
                <a:gd name="connsiteX0" fmla="*/ 388633 w 465541"/>
                <a:gd name="connsiteY0" fmla="*/ 1011495 h 1011495"/>
                <a:gd name="connsiteX1" fmla="*/ 572 w 465541"/>
                <a:gd name="connsiteY1" fmla="*/ 478745 h 1011495"/>
                <a:gd name="connsiteX2" fmla="*/ 454662 w 465541"/>
                <a:gd name="connsiteY2" fmla="*/ 12214 h 1011495"/>
                <a:gd name="connsiteX3" fmla="*/ 335246 w 465541"/>
                <a:gd name="connsiteY3" fmla="*/ 450502 h 1011495"/>
                <a:gd name="connsiteX4" fmla="*/ 388633 w 465541"/>
                <a:gd name="connsiteY4" fmla="*/ 1011495 h 1011495"/>
                <a:gd name="connsiteX0" fmla="*/ 313646 w 390554"/>
                <a:gd name="connsiteY0" fmla="*/ 1011722 h 1011722"/>
                <a:gd name="connsiteX1" fmla="*/ 1059 w 390554"/>
                <a:gd name="connsiteY1" fmla="*/ 470670 h 1011722"/>
                <a:gd name="connsiteX2" fmla="*/ 379675 w 390554"/>
                <a:gd name="connsiteY2" fmla="*/ 12441 h 1011722"/>
                <a:gd name="connsiteX3" fmla="*/ 260259 w 390554"/>
                <a:gd name="connsiteY3" fmla="*/ 450729 h 1011722"/>
                <a:gd name="connsiteX4" fmla="*/ 313646 w 390554"/>
                <a:gd name="connsiteY4" fmla="*/ 1011722 h 1011722"/>
                <a:gd name="connsiteX0" fmla="*/ 313646 w 398304"/>
                <a:gd name="connsiteY0" fmla="*/ 1011722 h 1011722"/>
                <a:gd name="connsiteX1" fmla="*/ 1059 w 398304"/>
                <a:gd name="connsiteY1" fmla="*/ 470670 h 1011722"/>
                <a:gd name="connsiteX2" fmla="*/ 379675 w 398304"/>
                <a:gd name="connsiteY2" fmla="*/ 12441 h 1011722"/>
                <a:gd name="connsiteX3" fmla="*/ 343940 w 398304"/>
                <a:gd name="connsiteY3" fmla="*/ 451779 h 1011722"/>
                <a:gd name="connsiteX4" fmla="*/ 313646 w 398304"/>
                <a:gd name="connsiteY4" fmla="*/ 1011722 h 1011722"/>
                <a:gd name="connsiteX0" fmla="*/ 313646 w 404807"/>
                <a:gd name="connsiteY0" fmla="*/ 1011722 h 1011722"/>
                <a:gd name="connsiteX1" fmla="*/ 1059 w 404807"/>
                <a:gd name="connsiteY1" fmla="*/ 470670 h 1011722"/>
                <a:gd name="connsiteX2" fmla="*/ 379675 w 404807"/>
                <a:gd name="connsiteY2" fmla="*/ 12441 h 1011722"/>
                <a:gd name="connsiteX3" fmla="*/ 374951 w 404807"/>
                <a:gd name="connsiteY3" fmla="*/ 449393 h 1011722"/>
                <a:gd name="connsiteX4" fmla="*/ 313646 w 404807"/>
                <a:gd name="connsiteY4" fmla="*/ 1011722 h 1011722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35551"/>
                <a:gd name="connsiteY0" fmla="*/ 1203276 h 1203276"/>
                <a:gd name="connsiteX1" fmla="*/ 41 w 435551"/>
                <a:gd name="connsiteY1" fmla="*/ 471580 h 1203276"/>
                <a:gd name="connsiteX2" fmla="*/ 378657 w 435551"/>
                <a:gd name="connsiteY2" fmla="*/ 13351 h 1203276"/>
                <a:gd name="connsiteX3" fmla="*/ 373933 w 435551"/>
                <a:gd name="connsiteY3" fmla="*/ 450303 h 1203276"/>
                <a:gd name="connsiteX4" fmla="*/ 397166 w 435551"/>
                <a:gd name="connsiteY4" fmla="*/ 1203276 h 1203276"/>
                <a:gd name="connsiteX0" fmla="*/ 397166 w 468938"/>
                <a:gd name="connsiteY0" fmla="*/ 1203276 h 1206368"/>
                <a:gd name="connsiteX1" fmla="*/ 41 w 468938"/>
                <a:gd name="connsiteY1" fmla="*/ 471580 h 1206368"/>
                <a:gd name="connsiteX2" fmla="*/ 378657 w 468938"/>
                <a:gd name="connsiteY2" fmla="*/ 13351 h 1206368"/>
                <a:gd name="connsiteX3" fmla="*/ 373933 w 468938"/>
                <a:gd name="connsiteY3" fmla="*/ 450303 h 1206368"/>
                <a:gd name="connsiteX4" fmla="*/ 397166 w 468938"/>
                <a:gd name="connsiteY4" fmla="*/ 1203276 h 1206368"/>
                <a:gd name="connsiteX0" fmla="*/ 397675 w 474192"/>
                <a:gd name="connsiteY0" fmla="*/ 1510138 h 1513496"/>
                <a:gd name="connsiteX1" fmla="*/ 550 w 474192"/>
                <a:gd name="connsiteY1" fmla="*/ 778442 h 1513496"/>
                <a:gd name="connsiteX2" fmla="*/ 461226 w 474192"/>
                <a:gd name="connsiteY2" fmla="*/ 8201 h 1513496"/>
                <a:gd name="connsiteX3" fmla="*/ 374442 w 474192"/>
                <a:gd name="connsiteY3" fmla="*/ 757165 h 1513496"/>
                <a:gd name="connsiteX4" fmla="*/ 397675 w 474192"/>
                <a:gd name="connsiteY4" fmla="*/ 1510138 h 1513496"/>
                <a:gd name="connsiteX0" fmla="*/ 325624 w 402141"/>
                <a:gd name="connsiteY0" fmla="*/ 1510526 h 1513884"/>
                <a:gd name="connsiteX1" fmla="*/ 1014 w 402141"/>
                <a:gd name="connsiteY1" fmla="*/ 748298 h 1513884"/>
                <a:gd name="connsiteX2" fmla="*/ 389175 w 402141"/>
                <a:gd name="connsiteY2" fmla="*/ 8589 h 1513884"/>
                <a:gd name="connsiteX3" fmla="*/ 302391 w 402141"/>
                <a:gd name="connsiteY3" fmla="*/ 757553 h 1513884"/>
                <a:gd name="connsiteX4" fmla="*/ 325624 w 402141"/>
                <a:gd name="connsiteY4" fmla="*/ 1510526 h 1513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2141" h="1513884">
                  <a:moveTo>
                    <a:pt x="325624" y="1510526"/>
                  </a:moveTo>
                  <a:cubicBezTo>
                    <a:pt x="60431" y="1258339"/>
                    <a:pt x="-9578" y="998621"/>
                    <a:pt x="1014" y="748298"/>
                  </a:cubicBezTo>
                  <a:cubicBezTo>
                    <a:pt x="11606" y="497975"/>
                    <a:pt x="179228" y="-76903"/>
                    <a:pt x="389175" y="8589"/>
                  </a:cubicBezTo>
                  <a:cubicBezTo>
                    <a:pt x="442900" y="144772"/>
                    <a:pt x="312983" y="507230"/>
                    <a:pt x="302391" y="757553"/>
                  </a:cubicBezTo>
                  <a:cubicBezTo>
                    <a:pt x="291799" y="1007876"/>
                    <a:pt x="498333" y="1562033"/>
                    <a:pt x="325624" y="1510526"/>
                  </a:cubicBezTo>
                  <a:close/>
                </a:path>
              </a:pathLst>
            </a:custGeom>
            <a:solidFill>
              <a:schemeClr val="bg1">
                <a:alpha val="36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550" name="Freihandform 549"/>
          <p:cNvSpPr>
            <a:spLocks noChangeAspect="1"/>
          </p:cNvSpPr>
          <p:nvPr/>
        </p:nvSpPr>
        <p:spPr>
          <a:xfrm rot="7959114">
            <a:off x="9224850" y="674393"/>
            <a:ext cx="1045529" cy="1036998"/>
          </a:xfrm>
          <a:custGeom>
            <a:avLst/>
            <a:gdLst>
              <a:gd name="connsiteX0" fmla="*/ 410288 w 3354187"/>
              <a:gd name="connsiteY0" fmla="*/ 2916530 h 3326818"/>
              <a:gd name="connsiteX1" fmla="*/ 0 w 3354187"/>
              <a:gd name="connsiteY1" fmla="*/ 1926006 h 3326818"/>
              <a:gd name="connsiteX2" fmla="*/ 1400812 w 3354187"/>
              <a:gd name="connsiteY2" fmla="*/ 525194 h 3326818"/>
              <a:gd name="connsiteX3" fmla="*/ 1864208 w 3354187"/>
              <a:gd name="connsiteY3" fmla="*/ 525194 h 3326818"/>
              <a:gd name="connsiteX4" fmla="*/ 1911767 w 3354187"/>
              <a:gd name="connsiteY4" fmla="*/ 497879 h 3326818"/>
              <a:gd name="connsiteX5" fmla="*/ 2562299 w 3354187"/>
              <a:gd name="connsiteY5" fmla="*/ 127057 h 3326818"/>
              <a:gd name="connsiteX6" fmla="*/ 3272154 w 3354187"/>
              <a:gd name="connsiteY6" fmla="*/ 121907 h 3326818"/>
              <a:gd name="connsiteX7" fmla="*/ 3187887 w 3354187"/>
              <a:gd name="connsiteY7" fmla="*/ 848318 h 3326818"/>
              <a:gd name="connsiteX8" fmla="*/ 2801624 w 3354187"/>
              <a:gd name="connsiteY8" fmla="*/ 1441466 h 3326818"/>
              <a:gd name="connsiteX9" fmla="*/ 2801624 w 3354187"/>
              <a:gd name="connsiteY9" fmla="*/ 1926006 h 3326818"/>
              <a:gd name="connsiteX10" fmla="*/ 1400812 w 3354187"/>
              <a:gd name="connsiteY10" fmla="*/ 3326818 h 3326818"/>
              <a:gd name="connsiteX11" fmla="*/ 410288 w 3354187"/>
              <a:gd name="connsiteY11" fmla="*/ 2916530 h 3326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54187" h="3326818">
                <a:moveTo>
                  <a:pt x="410288" y="2916530"/>
                </a:moveTo>
                <a:cubicBezTo>
                  <a:pt x="156791" y="2663032"/>
                  <a:pt x="0" y="2312829"/>
                  <a:pt x="0" y="1926006"/>
                </a:cubicBezTo>
                <a:cubicBezTo>
                  <a:pt x="0" y="1152359"/>
                  <a:pt x="627165" y="525194"/>
                  <a:pt x="1400812" y="525194"/>
                </a:cubicBezTo>
                <a:lnTo>
                  <a:pt x="1864208" y="525194"/>
                </a:lnTo>
                <a:lnTo>
                  <a:pt x="1911767" y="497879"/>
                </a:lnTo>
                <a:cubicBezTo>
                  <a:pt x="2131829" y="370587"/>
                  <a:pt x="2420036" y="198876"/>
                  <a:pt x="2562299" y="127057"/>
                </a:cubicBezTo>
                <a:cubicBezTo>
                  <a:pt x="2787393" y="-80304"/>
                  <a:pt x="3167889" y="1696"/>
                  <a:pt x="3272154" y="121907"/>
                </a:cubicBezTo>
                <a:cubicBezTo>
                  <a:pt x="3376419" y="242117"/>
                  <a:pt x="3412981" y="640956"/>
                  <a:pt x="3187887" y="848318"/>
                </a:cubicBezTo>
                <a:lnTo>
                  <a:pt x="2801624" y="1441466"/>
                </a:lnTo>
                <a:lnTo>
                  <a:pt x="2801624" y="1926006"/>
                </a:lnTo>
                <a:cubicBezTo>
                  <a:pt x="2801624" y="2699653"/>
                  <a:pt x="2174459" y="3326818"/>
                  <a:pt x="1400812" y="3326818"/>
                </a:cubicBezTo>
                <a:cubicBezTo>
                  <a:pt x="1013989" y="3326818"/>
                  <a:pt x="663786" y="3170027"/>
                  <a:pt x="410288" y="291653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559" name="Mond 26"/>
          <p:cNvSpPr>
            <a:spLocks noChangeAspect="1"/>
          </p:cNvSpPr>
          <p:nvPr/>
        </p:nvSpPr>
        <p:spPr>
          <a:xfrm rot="2476091">
            <a:off x="9383439" y="641828"/>
            <a:ext cx="125355" cy="471883"/>
          </a:xfrm>
          <a:custGeom>
            <a:avLst/>
            <a:gdLst>
              <a:gd name="connsiteX0" fmla="*/ 454090 w 454090"/>
              <a:gd name="connsiteY0" fmla="*/ 933061 h 933061"/>
              <a:gd name="connsiteX1" fmla="*/ 0 w 454090"/>
              <a:gd name="connsiteY1" fmla="*/ 466530 h 933061"/>
              <a:gd name="connsiteX2" fmla="*/ 454090 w 454090"/>
              <a:gd name="connsiteY2" fmla="*/ -1 h 933061"/>
              <a:gd name="connsiteX3" fmla="*/ 227045 w 454090"/>
              <a:gd name="connsiteY3" fmla="*/ 466530 h 933061"/>
              <a:gd name="connsiteX4" fmla="*/ 454090 w 454090"/>
              <a:gd name="connsiteY4" fmla="*/ 933061 h 93306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999281 h 999281"/>
              <a:gd name="connsiteX1" fmla="*/ 572 w 454662"/>
              <a:gd name="connsiteY1" fmla="*/ 466531 h 999281"/>
              <a:gd name="connsiteX2" fmla="*/ 454662 w 454662"/>
              <a:gd name="connsiteY2" fmla="*/ 0 h 999281"/>
              <a:gd name="connsiteX3" fmla="*/ 227617 w 454662"/>
              <a:gd name="connsiteY3" fmla="*/ 466531 h 999281"/>
              <a:gd name="connsiteX4" fmla="*/ 388633 w 454662"/>
              <a:gd name="connsiteY4" fmla="*/ 999281 h 999281"/>
              <a:gd name="connsiteX0" fmla="*/ 388633 w 454662"/>
              <a:gd name="connsiteY0" fmla="*/ 1011495 h 1011495"/>
              <a:gd name="connsiteX1" fmla="*/ 572 w 454662"/>
              <a:gd name="connsiteY1" fmla="*/ 478745 h 1011495"/>
              <a:gd name="connsiteX2" fmla="*/ 454662 w 454662"/>
              <a:gd name="connsiteY2" fmla="*/ 12214 h 1011495"/>
              <a:gd name="connsiteX3" fmla="*/ 227617 w 454662"/>
              <a:gd name="connsiteY3" fmla="*/ 478745 h 1011495"/>
              <a:gd name="connsiteX4" fmla="*/ 388633 w 454662"/>
              <a:gd name="connsiteY4" fmla="*/ 1011495 h 1011495"/>
              <a:gd name="connsiteX0" fmla="*/ 388633 w 461731"/>
              <a:gd name="connsiteY0" fmla="*/ 1011495 h 1011495"/>
              <a:gd name="connsiteX1" fmla="*/ 572 w 461731"/>
              <a:gd name="connsiteY1" fmla="*/ 478745 h 1011495"/>
              <a:gd name="connsiteX2" fmla="*/ 454662 w 461731"/>
              <a:gd name="connsiteY2" fmla="*/ 12214 h 1011495"/>
              <a:gd name="connsiteX3" fmla="*/ 227617 w 461731"/>
              <a:gd name="connsiteY3" fmla="*/ 478745 h 1011495"/>
              <a:gd name="connsiteX4" fmla="*/ 388633 w 461731"/>
              <a:gd name="connsiteY4" fmla="*/ 1011495 h 1011495"/>
              <a:gd name="connsiteX0" fmla="*/ 388633 w 465541"/>
              <a:gd name="connsiteY0" fmla="*/ 1011495 h 1011495"/>
              <a:gd name="connsiteX1" fmla="*/ 572 w 465541"/>
              <a:gd name="connsiteY1" fmla="*/ 478745 h 1011495"/>
              <a:gd name="connsiteX2" fmla="*/ 454662 w 465541"/>
              <a:gd name="connsiteY2" fmla="*/ 12214 h 1011495"/>
              <a:gd name="connsiteX3" fmla="*/ 335246 w 465541"/>
              <a:gd name="connsiteY3" fmla="*/ 450502 h 1011495"/>
              <a:gd name="connsiteX4" fmla="*/ 388633 w 465541"/>
              <a:gd name="connsiteY4" fmla="*/ 1011495 h 1011495"/>
              <a:gd name="connsiteX0" fmla="*/ 313646 w 390554"/>
              <a:gd name="connsiteY0" fmla="*/ 1011722 h 1011722"/>
              <a:gd name="connsiteX1" fmla="*/ 1059 w 390554"/>
              <a:gd name="connsiteY1" fmla="*/ 470670 h 1011722"/>
              <a:gd name="connsiteX2" fmla="*/ 379675 w 390554"/>
              <a:gd name="connsiteY2" fmla="*/ 12441 h 1011722"/>
              <a:gd name="connsiteX3" fmla="*/ 260259 w 390554"/>
              <a:gd name="connsiteY3" fmla="*/ 450729 h 1011722"/>
              <a:gd name="connsiteX4" fmla="*/ 313646 w 390554"/>
              <a:gd name="connsiteY4" fmla="*/ 1011722 h 1011722"/>
              <a:gd name="connsiteX0" fmla="*/ 313646 w 398304"/>
              <a:gd name="connsiteY0" fmla="*/ 1011722 h 1011722"/>
              <a:gd name="connsiteX1" fmla="*/ 1059 w 398304"/>
              <a:gd name="connsiteY1" fmla="*/ 470670 h 1011722"/>
              <a:gd name="connsiteX2" fmla="*/ 379675 w 398304"/>
              <a:gd name="connsiteY2" fmla="*/ 12441 h 1011722"/>
              <a:gd name="connsiteX3" fmla="*/ 343940 w 398304"/>
              <a:gd name="connsiteY3" fmla="*/ 451779 h 1011722"/>
              <a:gd name="connsiteX4" fmla="*/ 313646 w 398304"/>
              <a:gd name="connsiteY4" fmla="*/ 1011722 h 1011722"/>
              <a:gd name="connsiteX0" fmla="*/ 313646 w 404807"/>
              <a:gd name="connsiteY0" fmla="*/ 1011722 h 1011722"/>
              <a:gd name="connsiteX1" fmla="*/ 1059 w 404807"/>
              <a:gd name="connsiteY1" fmla="*/ 470670 h 1011722"/>
              <a:gd name="connsiteX2" fmla="*/ 379675 w 404807"/>
              <a:gd name="connsiteY2" fmla="*/ 12441 h 1011722"/>
              <a:gd name="connsiteX3" fmla="*/ 374951 w 404807"/>
              <a:gd name="connsiteY3" fmla="*/ 449393 h 1011722"/>
              <a:gd name="connsiteX4" fmla="*/ 313646 w 404807"/>
              <a:gd name="connsiteY4" fmla="*/ 1011722 h 1011722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35551"/>
              <a:gd name="connsiteY0" fmla="*/ 1203276 h 1203276"/>
              <a:gd name="connsiteX1" fmla="*/ 41 w 435551"/>
              <a:gd name="connsiteY1" fmla="*/ 471580 h 1203276"/>
              <a:gd name="connsiteX2" fmla="*/ 378657 w 435551"/>
              <a:gd name="connsiteY2" fmla="*/ 13351 h 1203276"/>
              <a:gd name="connsiteX3" fmla="*/ 373933 w 435551"/>
              <a:gd name="connsiteY3" fmla="*/ 450303 h 1203276"/>
              <a:gd name="connsiteX4" fmla="*/ 397166 w 435551"/>
              <a:gd name="connsiteY4" fmla="*/ 1203276 h 1203276"/>
              <a:gd name="connsiteX0" fmla="*/ 397166 w 468938"/>
              <a:gd name="connsiteY0" fmla="*/ 1203276 h 1206368"/>
              <a:gd name="connsiteX1" fmla="*/ 41 w 468938"/>
              <a:gd name="connsiteY1" fmla="*/ 471580 h 1206368"/>
              <a:gd name="connsiteX2" fmla="*/ 378657 w 468938"/>
              <a:gd name="connsiteY2" fmla="*/ 13351 h 1206368"/>
              <a:gd name="connsiteX3" fmla="*/ 373933 w 468938"/>
              <a:gd name="connsiteY3" fmla="*/ 450303 h 1206368"/>
              <a:gd name="connsiteX4" fmla="*/ 397166 w 468938"/>
              <a:gd name="connsiteY4" fmla="*/ 1203276 h 1206368"/>
              <a:gd name="connsiteX0" fmla="*/ 397675 w 474192"/>
              <a:gd name="connsiteY0" fmla="*/ 1510138 h 1513496"/>
              <a:gd name="connsiteX1" fmla="*/ 550 w 474192"/>
              <a:gd name="connsiteY1" fmla="*/ 778442 h 1513496"/>
              <a:gd name="connsiteX2" fmla="*/ 461226 w 474192"/>
              <a:gd name="connsiteY2" fmla="*/ 8201 h 1513496"/>
              <a:gd name="connsiteX3" fmla="*/ 374442 w 474192"/>
              <a:gd name="connsiteY3" fmla="*/ 757165 h 1513496"/>
              <a:gd name="connsiteX4" fmla="*/ 397675 w 474192"/>
              <a:gd name="connsiteY4" fmla="*/ 1510138 h 1513496"/>
              <a:gd name="connsiteX0" fmla="*/ 325624 w 402141"/>
              <a:gd name="connsiteY0" fmla="*/ 1510526 h 1513884"/>
              <a:gd name="connsiteX1" fmla="*/ 1014 w 402141"/>
              <a:gd name="connsiteY1" fmla="*/ 748298 h 1513884"/>
              <a:gd name="connsiteX2" fmla="*/ 389175 w 402141"/>
              <a:gd name="connsiteY2" fmla="*/ 8589 h 1513884"/>
              <a:gd name="connsiteX3" fmla="*/ 302391 w 402141"/>
              <a:gd name="connsiteY3" fmla="*/ 757553 h 1513884"/>
              <a:gd name="connsiteX4" fmla="*/ 325624 w 402141"/>
              <a:gd name="connsiteY4" fmla="*/ 1510526 h 151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141" h="1513884">
                <a:moveTo>
                  <a:pt x="325624" y="1510526"/>
                </a:moveTo>
                <a:cubicBezTo>
                  <a:pt x="60431" y="1258339"/>
                  <a:pt x="-9578" y="998621"/>
                  <a:pt x="1014" y="748298"/>
                </a:cubicBezTo>
                <a:cubicBezTo>
                  <a:pt x="11606" y="497975"/>
                  <a:pt x="179228" y="-76903"/>
                  <a:pt x="389175" y="8589"/>
                </a:cubicBezTo>
                <a:cubicBezTo>
                  <a:pt x="442900" y="144772"/>
                  <a:pt x="312983" y="507230"/>
                  <a:pt x="302391" y="757553"/>
                </a:cubicBezTo>
                <a:cubicBezTo>
                  <a:pt x="291799" y="1007876"/>
                  <a:pt x="498333" y="1562033"/>
                  <a:pt x="325624" y="1510526"/>
                </a:cubicBezTo>
                <a:close/>
              </a:path>
            </a:pathLst>
          </a:custGeom>
          <a:solidFill>
            <a:schemeClr val="bg1">
              <a:alpha val="36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97" name="Gruppieren 596"/>
          <p:cNvGrpSpPr/>
          <p:nvPr/>
        </p:nvGrpSpPr>
        <p:grpSpPr>
          <a:xfrm rot="2498966">
            <a:off x="7970363" y="1634841"/>
            <a:ext cx="863120" cy="745027"/>
            <a:chOff x="7843941" y="1439050"/>
            <a:chExt cx="863120" cy="745027"/>
          </a:xfrm>
        </p:grpSpPr>
        <p:cxnSp>
          <p:nvCxnSpPr>
            <p:cNvPr id="598" name="Gerader Verbinder 597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9" name="Ellipse 598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16" name="Textfeld 515"/>
          <p:cNvSpPr txBox="1"/>
          <p:nvPr/>
        </p:nvSpPr>
        <p:spPr>
          <a:xfrm>
            <a:off x="7473963" y="34690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+</a:t>
            </a:r>
          </a:p>
        </p:txBody>
      </p:sp>
      <p:grpSp>
        <p:nvGrpSpPr>
          <p:cNvPr id="96" name="Gruppieren 95"/>
          <p:cNvGrpSpPr/>
          <p:nvPr/>
        </p:nvGrpSpPr>
        <p:grpSpPr>
          <a:xfrm>
            <a:off x="7560467" y="2040804"/>
            <a:ext cx="3685432" cy="3686454"/>
            <a:chOff x="8187797" y="2683926"/>
            <a:chExt cx="3685432" cy="3686454"/>
          </a:xfrm>
          <a:solidFill>
            <a:srgbClr val="B4BBAB"/>
          </a:solidFill>
        </p:grpSpPr>
        <p:grpSp>
          <p:nvGrpSpPr>
            <p:cNvPr id="88" name="Gruppieren 87"/>
            <p:cNvGrpSpPr/>
            <p:nvPr/>
          </p:nvGrpSpPr>
          <p:grpSpPr>
            <a:xfrm>
              <a:off x="8229271" y="2687049"/>
              <a:ext cx="3622431" cy="3642836"/>
              <a:chOff x="7538628" y="2175783"/>
              <a:chExt cx="3622431" cy="3642836"/>
            </a:xfrm>
            <a:grpFill/>
          </p:grpSpPr>
          <p:cxnSp>
            <p:nvCxnSpPr>
              <p:cNvPr id="578" name="Gerader Verbinder 577"/>
              <p:cNvCxnSpPr/>
              <p:nvPr/>
            </p:nvCxnSpPr>
            <p:spPr>
              <a:xfrm flipV="1">
                <a:off x="7538628" y="2203499"/>
                <a:ext cx="227587" cy="3498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Gerader Verbinder 581"/>
              <p:cNvCxnSpPr/>
              <p:nvPr/>
            </p:nvCxnSpPr>
            <p:spPr>
              <a:xfrm>
                <a:off x="7553612" y="2194184"/>
                <a:ext cx="2123" cy="1640286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uppieren 86"/>
              <p:cNvGrpSpPr/>
              <p:nvPr/>
            </p:nvGrpSpPr>
            <p:grpSpPr>
              <a:xfrm>
                <a:off x="7543800" y="2176671"/>
                <a:ext cx="3617259" cy="3641948"/>
                <a:chOff x="7543800" y="2176671"/>
                <a:chExt cx="3617259" cy="3641948"/>
              </a:xfrm>
              <a:grpFill/>
            </p:grpSpPr>
            <p:cxnSp>
              <p:nvCxnSpPr>
                <p:cNvPr id="585" name="Gerader Verbinder 584"/>
                <p:cNvCxnSpPr/>
                <p:nvPr/>
              </p:nvCxnSpPr>
              <p:spPr>
                <a:xfrm>
                  <a:off x="7543800" y="4594619"/>
                  <a:ext cx="2245" cy="1224000"/>
                </a:xfrm>
                <a:prstGeom prst="line">
                  <a:avLst/>
                </a:prstGeom>
                <a:grpFill/>
                <a:ln w="38100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Gerader Verbinder 588"/>
                <p:cNvCxnSpPr/>
                <p:nvPr/>
              </p:nvCxnSpPr>
              <p:spPr>
                <a:xfrm>
                  <a:off x="11161059" y="2176671"/>
                  <a:ext cx="0" cy="3631137"/>
                </a:xfrm>
                <a:prstGeom prst="line">
                  <a:avLst/>
                </a:prstGeom>
                <a:grpFill/>
                <a:ln w="34925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9" name="Gerader Verbinder 578"/>
                <p:cNvCxnSpPr/>
                <p:nvPr/>
              </p:nvCxnSpPr>
              <p:spPr>
                <a:xfrm flipV="1">
                  <a:off x="7543800" y="5804814"/>
                  <a:ext cx="3617259" cy="2995"/>
                </a:xfrm>
                <a:prstGeom prst="line">
                  <a:avLst/>
                </a:prstGeom>
                <a:grpFill/>
                <a:ln w="41275">
                  <a:solidFill>
                    <a:srgbClr val="FF0000"/>
                  </a:solidFill>
                </a:ln>
                <a:scene3d>
                  <a:camera prst="orthographicFront"/>
                  <a:lightRig rig="threePt" dir="t"/>
                </a:scene3d>
                <a:sp3d>
                  <a:bevelT/>
                  <a:bevelB/>
                </a:sp3d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10" name="Gerader Verbinder 509"/>
              <p:cNvCxnSpPr>
                <a:stCxn id="581" idx="3"/>
              </p:cNvCxnSpPr>
              <p:nvPr/>
            </p:nvCxnSpPr>
            <p:spPr>
              <a:xfrm flipV="1">
                <a:off x="8705398" y="2187145"/>
                <a:ext cx="725462" cy="3621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Gerader Verbinder 514"/>
              <p:cNvCxnSpPr/>
              <p:nvPr/>
            </p:nvCxnSpPr>
            <p:spPr>
              <a:xfrm>
                <a:off x="10137907" y="2175783"/>
                <a:ext cx="1023152" cy="9953"/>
              </a:xfrm>
              <a:prstGeom prst="line">
                <a:avLst/>
              </a:prstGeom>
              <a:grpFill/>
              <a:ln w="34925"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uppieren 94"/>
            <p:cNvGrpSpPr/>
            <p:nvPr/>
          </p:nvGrpSpPr>
          <p:grpSpPr>
            <a:xfrm>
              <a:off x="8187797" y="2683926"/>
              <a:ext cx="3685432" cy="3686454"/>
              <a:chOff x="8187797" y="2683926"/>
              <a:chExt cx="3685432" cy="3686454"/>
            </a:xfrm>
            <a:grpFill/>
          </p:grpSpPr>
          <p:sp>
            <p:nvSpPr>
              <p:cNvPr id="93" name="Ellipse 92"/>
              <p:cNvSpPr>
                <a:spLocks noChangeAspect="1"/>
              </p:cNvSpPr>
              <p:nvPr/>
            </p:nvSpPr>
            <p:spPr>
              <a:xfrm>
                <a:off x="11803432" y="2687500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4" name="Ellipse 583"/>
              <p:cNvSpPr>
                <a:spLocks noChangeAspect="1"/>
              </p:cNvSpPr>
              <p:nvPr/>
            </p:nvSpPr>
            <p:spPr>
              <a:xfrm>
                <a:off x="11804297" y="6279671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6" name="Ellipse 585"/>
              <p:cNvSpPr>
                <a:spLocks noChangeAspect="1"/>
              </p:cNvSpPr>
              <p:nvPr/>
            </p:nvSpPr>
            <p:spPr>
              <a:xfrm>
                <a:off x="8187797" y="6301448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87" name="Ellipse 586"/>
              <p:cNvSpPr>
                <a:spLocks noChangeAspect="1"/>
              </p:cNvSpPr>
              <p:nvPr/>
            </p:nvSpPr>
            <p:spPr>
              <a:xfrm>
                <a:off x="8213710" y="2683926"/>
                <a:ext cx="68932" cy="6893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  <a:bevelB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pic>
        <p:nvPicPr>
          <p:cNvPr id="24" name="Grafi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0863" y="3486817"/>
            <a:ext cx="366784" cy="1498354"/>
          </a:xfrm>
          <a:prstGeom prst="rect">
            <a:avLst/>
          </a:prstGeom>
        </p:spPr>
      </p:pic>
      <p:sp>
        <p:nvSpPr>
          <p:cNvPr id="517" name="Textfeld 516"/>
          <p:cNvSpPr txBox="1"/>
          <p:nvPr/>
        </p:nvSpPr>
        <p:spPr>
          <a:xfrm>
            <a:off x="7397178" y="3939848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 V</a:t>
            </a:r>
          </a:p>
        </p:txBody>
      </p:sp>
      <p:sp>
        <p:nvSpPr>
          <p:cNvPr id="28" name="Rechteck 27"/>
          <p:cNvSpPr/>
          <p:nvPr/>
        </p:nvSpPr>
        <p:spPr>
          <a:xfrm>
            <a:off x="7512997" y="5019031"/>
            <a:ext cx="201385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4" name="Rechteck 523"/>
          <p:cNvSpPr/>
          <p:nvPr/>
        </p:nvSpPr>
        <p:spPr>
          <a:xfrm>
            <a:off x="7519975" y="3422466"/>
            <a:ext cx="201385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92" name="Gruppieren 91"/>
          <p:cNvGrpSpPr/>
          <p:nvPr/>
        </p:nvGrpSpPr>
        <p:grpSpPr>
          <a:xfrm>
            <a:off x="7836826" y="1282232"/>
            <a:ext cx="863120" cy="745027"/>
            <a:chOff x="7843941" y="1439050"/>
            <a:chExt cx="863120" cy="745027"/>
          </a:xfrm>
        </p:grpSpPr>
        <p:cxnSp>
          <p:nvCxnSpPr>
            <p:cNvPr id="511" name="Gerader Verbinder 510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3" name="Ellipse 512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75" name="Rechteck 574"/>
          <p:cNvSpPr/>
          <p:nvPr/>
        </p:nvSpPr>
        <p:spPr>
          <a:xfrm>
            <a:off x="7725824" y="2121774"/>
            <a:ext cx="1085110" cy="7098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7" name="Rechteck 576"/>
          <p:cNvSpPr/>
          <p:nvPr/>
        </p:nvSpPr>
        <p:spPr>
          <a:xfrm>
            <a:off x="7744075" y="2051005"/>
            <a:ext cx="82076" cy="6538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1" name="Rechteck 580"/>
          <p:cNvSpPr/>
          <p:nvPr/>
        </p:nvSpPr>
        <p:spPr>
          <a:xfrm>
            <a:off x="8686635" y="2039662"/>
            <a:ext cx="82076" cy="6538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94" name="Gruppieren 593"/>
          <p:cNvGrpSpPr/>
          <p:nvPr/>
        </p:nvGrpSpPr>
        <p:grpSpPr>
          <a:xfrm rot="1138186">
            <a:off x="7926401" y="1431804"/>
            <a:ext cx="863120" cy="745027"/>
            <a:chOff x="7843941" y="1439050"/>
            <a:chExt cx="863120" cy="745027"/>
          </a:xfrm>
        </p:grpSpPr>
        <p:cxnSp>
          <p:nvCxnSpPr>
            <p:cNvPr id="595" name="Gerader Verbinder 594"/>
            <p:cNvCxnSpPr/>
            <p:nvPr/>
          </p:nvCxnSpPr>
          <p:spPr>
            <a:xfrm flipV="1">
              <a:off x="7843941" y="1549893"/>
              <a:ext cx="686904" cy="634184"/>
            </a:xfrm>
            <a:prstGeom prst="line">
              <a:avLst/>
            </a:prstGeom>
            <a:ln w="44450">
              <a:solidFill>
                <a:schemeClr val="bg2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6" name="Ellipse 595"/>
            <p:cNvSpPr>
              <a:spLocks noChangeAspect="1"/>
            </p:cNvSpPr>
            <p:nvPr/>
          </p:nvSpPr>
          <p:spPr>
            <a:xfrm rot="19186041">
              <a:off x="8488836" y="1439050"/>
              <a:ext cx="218225" cy="10150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25400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80" name="Rechteck 579"/>
          <p:cNvSpPr/>
          <p:nvPr/>
        </p:nvSpPr>
        <p:spPr>
          <a:xfrm>
            <a:off x="7854354" y="1965193"/>
            <a:ext cx="88881" cy="14656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3" name="Rechteck 582"/>
          <p:cNvSpPr/>
          <p:nvPr/>
        </p:nvSpPr>
        <p:spPr>
          <a:xfrm>
            <a:off x="8572010" y="1965193"/>
            <a:ext cx="88881" cy="14656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2" name="Flussdiagramm: Verzögerung 7"/>
          <p:cNvSpPr>
            <a:spLocks noChangeAspect="1"/>
          </p:cNvSpPr>
          <p:nvPr/>
        </p:nvSpPr>
        <p:spPr>
          <a:xfrm rot="5400000">
            <a:off x="9606791" y="1540143"/>
            <a:ext cx="314839" cy="377607"/>
          </a:xfrm>
          <a:custGeom>
            <a:avLst/>
            <a:gdLst>
              <a:gd name="connsiteX0" fmla="*/ 0 w 1314450"/>
              <a:gd name="connsiteY0" fmla="*/ 0 h 1285876"/>
              <a:gd name="connsiteX1" fmla="*/ 657225 w 1314450"/>
              <a:gd name="connsiteY1" fmla="*/ 0 h 1285876"/>
              <a:gd name="connsiteX2" fmla="*/ 1314450 w 1314450"/>
              <a:gd name="connsiteY2" fmla="*/ 642938 h 1285876"/>
              <a:gd name="connsiteX3" fmla="*/ 657225 w 1314450"/>
              <a:gd name="connsiteY3" fmla="*/ 1285876 h 1285876"/>
              <a:gd name="connsiteX4" fmla="*/ 0 w 1314450"/>
              <a:gd name="connsiteY4" fmla="*/ 1285876 h 1285876"/>
              <a:gd name="connsiteX5" fmla="*/ 0 w 1314450"/>
              <a:gd name="connsiteY5" fmla="*/ 0 h 12858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362076"/>
              <a:gd name="connsiteX1" fmla="*/ 657225 w 1314450"/>
              <a:gd name="connsiteY1" fmla="*/ 0 h 1362076"/>
              <a:gd name="connsiteX2" fmla="*/ 1314450 w 1314450"/>
              <a:gd name="connsiteY2" fmla="*/ 642938 h 1362076"/>
              <a:gd name="connsiteX3" fmla="*/ 657225 w 1314450"/>
              <a:gd name="connsiteY3" fmla="*/ 1285876 h 1362076"/>
              <a:gd name="connsiteX4" fmla="*/ 0 w 1314450"/>
              <a:gd name="connsiteY4" fmla="*/ 1362076 h 1362076"/>
              <a:gd name="connsiteX5" fmla="*/ 0 w 1314450"/>
              <a:gd name="connsiteY5" fmla="*/ 0 h 136207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43026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668"/>
              <a:gd name="connsiteY0" fmla="*/ 0 h 1419226"/>
              <a:gd name="connsiteX1" fmla="*/ 657225 w 1314668"/>
              <a:gd name="connsiteY1" fmla="*/ 57150 h 1419226"/>
              <a:gd name="connsiteX2" fmla="*/ 1314450 w 1314668"/>
              <a:gd name="connsiteY2" fmla="*/ 700088 h 1419226"/>
              <a:gd name="connsiteX3" fmla="*/ 657225 w 1314668"/>
              <a:gd name="connsiteY3" fmla="*/ 1371578 h 1419226"/>
              <a:gd name="connsiteX4" fmla="*/ 0 w 1314668"/>
              <a:gd name="connsiteY4" fmla="*/ 1419226 h 1419226"/>
              <a:gd name="connsiteX5" fmla="*/ 0 w 1314668"/>
              <a:gd name="connsiteY5" fmla="*/ 0 h 1419226"/>
              <a:gd name="connsiteX0" fmla="*/ 0 w 1314450"/>
              <a:gd name="connsiteY0" fmla="*/ 0 h 1419226"/>
              <a:gd name="connsiteX1" fmla="*/ 657225 w 1314450"/>
              <a:gd name="connsiteY1" fmla="*/ 57150 h 1419226"/>
              <a:gd name="connsiteX2" fmla="*/ 1314450 w 1314450"/>
              <a:gd name="connsiteY2" fmla="*/ 700088 h 1419226"/>
              <a:gd name="connsiteX3" fmla="*/ 657225 w 1314450"/>
              <a:gd name="connsiteY3" fmla="*/ 1371578 h 1419226"/>
              <a:gd name="connsiteX4" fmla="*/ 0 w 1314450"/>
              <a:gd name="connsiteY4" fmla="*/ 1419226 h 1419226"/>
              <a:gd name="connsiteX5" fmla="*/ 0 w 1314450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71578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476"/>
              <a:gd name="connsiteY0" fmla="*/ 0 h 1419226"/>
              <a:gd name="connsiteX1" fmla="*/ 676275 w 1314476"/>
              <a:gd name="connsiteY1" fmla="*/ 38116 h 1419226"/>
              <a:gd name="connsiteX2" fmla="*/ 1314450 w 1314476"/>
              <a:gd name="connsiteY2" fmla="*/ 700088 h 1419226"/>
              <a:gd name="connsiteX3" fmla="*/ 657225 w 1314476"/>
              <a:gd name="connsiteY3" fmla="*/ 1390612 h 1419226"/>
              <a:gd name="connsiteX4" fmla="*/ 0 w 1314476"/>
              <a:gd name="connsiteY4" fmla="*/ 1419226 h 1419226"/>
              <a:gd name="connsiteX5" fmla="*/ 0 w 1314476"/>
              <a:gd name="connsiteY5" fmla="*/ 0 h 1419226"/>
              <a:gd name="connsiteX0" fmla="*/ 0 w 1314511"/>
              <a:gd name="connsiteY0" fmla="*/ 0 h 1419226"/>
              <a:gd name="connsiteX1" fmla="*/ 685800 w 1314511"/>
              <a:gd name="connsiteY1" fmla="*/ 47 h 1419226"/>
              <a:gd name="connsiteX2" fmla="*/ 1314450 w 1314511"/>
              <a:gd name="connsiteY2" fmla="*/ 700088 h 1419226"/>
              <a:gd name="connsiteX3" fmla="*/ 657225 w 1314511"/>
              <a:gd name="connsiteY3" fmla="*/ 1390612 h 1419226"/>
              <a:gd name="connsiteX4" fmla="*/ 0 w 1314511"/>
              <a:gd name="connsiteY4" fmla="*/ 1419226 h 1419226"/>
              <a:gd name="connsiteX5" fmla="*/ 0 w 1314511"/>
              <a:gd name="connsiteY5" fmla="*/ 0 h 1419226"/>
              <a:gd name="connsiteX0" fmla="*/ 0 w 1314511"/>
              <a:gd name="connsiteY0" fmla="*/ 3330 h 1422556"/>
              <a:gd name="connsiteX1" fmla="*/ 685800 w 1314511"/>
              <a:gd name="connsiteY1" fmla="*/ 3377 h 1422556"/>
              <a:gd name="connsiteX2" fmla="*/ 1314450 w 1314511"/>
              <a:gd name="connsiteY2" fmla="*/ 703418 h 1422556"/>
              <a:gd name="connsiteX3" fmla="*/ 657225 w 1314511"/>
              <a:gd name="connsiteY3" fmla="*/ 1393942 h 1422556"/>
              <a:gd name="connsiteX4" fmla="*/ 0 w 1314511"/>
              <a:gd name="connsiteY4" fmla="*/ 1422556 h 1422556"/>
              <a:gd name="connsiteX5" fmla="*/ 0 w 1314511"/>
              <a:gd name="connsiteY5" fmla="*/ 3330 h 1422556"/>
              <a:gd name="connsiteX0" fmla="*/ 0 w 1150364"/>
              <a:gd name="connsiteY0" fmla="*/ 3330 h 1422556"/>
              <a:gd name="connsiteX1" fmla="*/ 685800 w 1150364"/>
              <a:gd name="connsiteY1" fmla="*/ 3377 h 1422556"/>
              <a:gd name="connsiteX2" fmla="*/ 1150212 w 1150364"/>
              <a:gd name="connsiteY2" fmla="*/ 703418 h 1422556"/>
              <a:gd name="connsiteX3" fmla="*/ 657225 w 1150364"/>
              <a:gd name="connsiteY3" fmla="*/ 1393942 h 1422556"/>
              <a:gd name="connsiteX4" fmla="*/ 0 w 1150364"/>
              <a:gd name="connsiteY4" fmla="*/ 1422556 h 1422556"/>
              <a:gd name="connsiteX5" fmla="*/ 0 w 1150364"/>
              <a:gd name="connsiteY5" fmla="*/ 3330 h 1422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50364" h="1422556">
                <a:moveTo>
                  <a:pt x="0" y="3330"/>
                </a:moveTo>
                <a:lnTo>
                  <a:pt x="685800" y="3377"/>
                </a:lnTo>
                <a:cubicBezTo>
                  <a:pt x="1048775" y="3377"/>
                  <a:pt x="1154977" y="-89858"/>
                  <a:pt x="1150212" y="703418"/>
                </a:cubicBezTo>
                <a:cubicBezTo>
                  <a:pt x="1145447" y="1496694"/>
                  <a:pt x="1020200" y="1393942"/>
                  <a:pt x="657225" y="1393942"/>
                </a:cubicBezTo>
                <a:cubicBezTo>
                  <a:pt x="438150" y="1419342"/>
                  <a:pt x="190500" y="1406681"/>
                  <a:pt x="0" y="1422556"/>
                </a:cubicBezTo>
                <a:lnTo>
                  <a:pt x="0" y="333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3" name="Flussdiagramm: Alternativer Prozess 552"/>
          <p:cNvSpPr>
            <a:spLocks noChangeAspect="1"/>
          </p:cNvSpPr>
          <p:nvPr/>
        </p:nvSpPr>
        <p:spPr>
          <a:xfrm>
            <a:off x="9554688" y="1531476"/>
            <a:ext cx="419047" cy="36835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4" name="Flussdiagramm: Alternativer Prozess 553"/>
          <p:cNvSpPr>
            <a:spLocks noChangeAspect="1"/>
          </p:cNvSpPr>
          <p:nvPr/>
        </p:nvSpPr>
        <p:spPr>
          <a:xfrm rot="21180000">
            <a:off x="9561248" y="160594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5" name="Flussdiagramm: Alternativer Prozess 554"/>
          <p:cNvSpPr>
            <a:spLocks noChangeAspect="1"/>
          </p:cNvSpPr>
          <p:nvPr/>
        </p:nvSpPr>
        <p:spPr>
          <a:xfrm rot="21180000">
            <a:off x="9567598" y="1660435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6" name="Flussdiagramm: Alternativer Prozess 555"/>
          <p:cNvSpPr>
            <a:spLocks noChangeAspect="1"/>
          </p:cNvSpPr>
          <p:nvPr/>
        </p:nvSpPr>
        <p:spPr>
          <a:xfrm rot="21180000">
            <a:off x="9567598" y="1714927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7" name="Flussdiagramm: Alternativer Prozess 556"/>
          <p:cNvSpPr>
            <a:spLocks noChangeAspect="1"/>
          </p:cNvSpPr>
          <p:nvPr/>
        </p:nvSpPr>
        <p:spPr>
          <a:xfrm rot="21180000">
            <a:off x="9567598" y="1764843"/>
            <a:ext cx="405924" cy="28319"/>
          </a:xfrm>
          <a:prstGeom prst="flowChartAlternate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8" name="Flussdiagramm: Verzögerung 557"/>
          <p:cNvSpPr>
            <a:spLocks noChangeAspect="1"/>
          </p:cNvSpPr>
          <p:nvPr/>
        </p:nvSpPr>
        <p:spPr>
          <a:xfrm rot="5400000">
            <a:off x="9717538" y="1774243"/>
            <a:ext cx="93342" cy="276128"/>
          </a:xfrm>
          <a:prstGeom prst="flowChartDelay">
            <a:avLst/>
          </a:prstGeom>
          <a:solidFill>
            <a:schemeClr val="bg2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4" name="Textfeld 573"/>
          <p:cNvSpPr txBox="1"/>
          <p:nvPr/>
        </p:nvSpPr>
        <p:spPr>
          <a:xfrm>
            <a:off x="9434588" y="1869657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60 </a:t>
            </a:r>
            <a:r>
              <a:rPr lang="el-G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Ω</a:t>
            </a:r>
            <a:r>
              <a:rPr lang="de-DE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  <p:sp>
        <p:nvSpPr>
          <p:cNvPr id="560" name="Rechteck 559"/>
          <p:cNvSpPr/>
          <p:nvPr/>
        </p:nvSpPr>
        <p:spPr>
          <a:xfrm>
            <a:off x="9404108" y="1606515"/>
            <a:ext cx="758548" cy="8383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4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6" presetClass="emph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5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21600000">
                                      <p:cBhvr>
                                        <p:cTn id="13" dur="3500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30" presetClass="emp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" dur="7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4.79167E-6 3.7037E-6 L -0.03946 -0.06135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-307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indefinite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 tmFilter="0, 0; .2, .5; .8, .5; 1, 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500" autoRev="1" fill="hold"/>
                                        <p:tgtEl>
                                          <p:spTgt spid="5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-21600000">
                                      <p:cBhvr>
                                        <p:cTn id="29" dur="30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-21600000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5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66" grpId="0" animBg="1"/>
      <p:bldP spid="123" grpId="0" animBg="1"/>
      <p:bldP spid="522" grpId="0" animBg="1"/>
      <p:bldP spid="522" grpId="1" animBg="1"/>
      <p:bldP spid="518" grpId="0" animBg="1"/>
      <p:bldP spid="55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TiHo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Schmeidel, Elzbieta</dc:creator>
  <cp:lastModifiedBy>Ela Schmeidel</cp:lastModifiedBy>
  <cp:revision>93</cp:revision>
  <dcterms:created xsi:type="dcterms:W3CDTF">2020-01-16T08:52:42Z</dcterms:created>
  <dcterms:modified xsi:type="dcterms:W3CDTF">2021-12-13T12:46:52Z</dcterms:modified>
</cp:coreProperties>
</file>